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0"/>
  </p:notesMasterIdLst>
  <p:handoutMasterIdLst>
    <p:handoutMasterId r:id="rId21"/>
  </p:handoutMasterIdLst>
  <p:sldIdLst>
    <p:sldId id="8118" r:id="rId5"/>
    <p:sldId id="2076137534" r:id="rId6"/>
    <p:sldId id="2076137544" r:id="rId7"/>
    <p:sldId id="2076137527" r:id="rId8"/>
    <p:sldId id="2076137564" r:id="rId9"/>
    <p:sldId id="2076137565" r:id="rId10"/>
    <p:sldId id="2076137552" r:id="rId11"/>
    <p:sldId id="2076137566" r:id="rId12"/>
    <p:sldId id="2076137532" r:id="rId13"/>
    <p:sldId id="1542" r:id="rId14"/>
    <p:sldId id="2076137562" r:id="rId15"/>
    <p:sldId id="1541" r:id="rId16"/>
    <p:sldId id="1546" r:id="rId17"/>
    <p:sldId id="2076137563" r:id="rId18"/>
    <p:sldId id="81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e Slides" id="{96CA800B-307D-4DA7-8C50-3BE10217BBF8}">
          <p14:sldIdLst>
            <p14:sldId id="8118"/>
            <p14:sldId id="2076137534"/>
            <p14:sldId id="2076137544"/>
            <p14:sldId id="2076137527"/>
            <p14:sldId id="2076137564"/>
            <p14:sldId id="2076137565"/>
            <p14:sldId id="2076137552"/>
            <p14:sldId id="2076137566"/>
            <p14:sldId id="2076137532"/>
            <p14:sldId id="1542"/>
            <p14:sldId id="2076137562"/>
            <p14:sldId id="1541"/>
            <p14:sldId id="1546"/>
            <p14:sldId id="2076137563"/>
            <p14:sldId id="8100"/>
          </p14:sldIdLst>
        </p14:section>
      </p14:sectionLst>
    </p:ext>
    <p:ext uri="{EFAFB233-063F-42B5-8137-9DF3F51BA10A}">
      <p15:sldGuideLst xmlns:p15="http://schemas.microsoft.com/office/powerpoint/2012/main">
        <p15:guide id="1" orient="horz" pos="1412" userDrawn="1">
          <p15:clr>
            <a:srgbClr val="A4A3A4"/>
          </p15:clr>
        </p15:guide>
        <p15:guide id="3" orient="horz" pos="1480" userDrawn="1">
          <p15:clr>
            <a:srgbClr val="A4A3A4"/>
          </p15:clr>
        </p15:guide>
        <p15:guide id="4" orient="horz" pos="1026" userDrawn="1">
          <p15:clr>
            <a:srgbClr val="A4A3A4"/>
          </p15:clr>
        </p15:guide>
        <p15:guide id="5" orient="horz" pos="3226" userDrawn="1">
          <p15:clr>
            <a:srgbClr val="A4A3A4"/>
          </p15:clr>
        </p15:guide>
        <p15:guide id="6" pos="3840">
          <p15:clr>
            <a:srgbClr val="A4A3A4"/>
          </p15:clr>
        </p15:guide>
        <p15:guide id="7" orient="horz" pos="116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993347-B9D3-2DCF-54BB-2CF640B1A646}" name="Joe Aston" initials="JA" userId="S::joe.aston@chaucer.com::9b29e109-189a-46eb-8924-30685077a4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que Standley" initials="MS" lastIdx="2" clrIdx="6">
    <p:extLst>
      <p:ext uri="{19B8F6BF-5375-455C-9EA6-DF929625EA0E}">
        <p15:presenceInfo xmlns:p15="http://schemas.microsoft.com/office/powerpoint/2012/main" userId="S::Monique.Standley@chaucer.com::475598a0-8e8f-472f-bbca-fbea7616ec9c" providerId="AD"/>
      </p:ext>
    </p:extLst>
  </p:cmAuthor>
  <p:cmAuthor id="1" name="Georgina Broster" initials="GB" lastIdx="4" clrIdx="0">
    <p:extLst>
      <p:ext uri="{19B8F6BF-5375-455C-9EA6-DF929625EA0E}">
        <p15:presenceInfo xmlns:p15="http://schemas.microsoft.com/office/powerpoint/2012/main" userId="S::georgina.broster@chaucer.com::69835238-6e2a-4865-972e-2c33cd66d2b3" providerId="AD"/>
      </p:ext>
    </p:extLst>
  </p:cmAuthor>
  <p:cmAuthor id="2" name="Joe Aston" initials="JA" lastIdx="16" clrIdx="1">
    <p:extLst>
      <p:ext uri="{19B8F6BF-5375-455C-9EA6-DF929625EA0E}">
        <p15:presenceInfo xmlns:p15="http://schemas.microsoft.com/office/powerpoint/2012/main" userId="S::Joe.Aston@chaucer.com::9b29e109-189a-46eb-8924-30685077a440" providerId="AD"/>
      </p:ext>
    </p:extLst>
  </p:cmAuthor>
  <p:cmAuthor id="3" name="Paniz Mojahedi" initials="PM" lastIdx="2" clrIdx="2">
    <p:extLst>
      <p:ext uri="{19B8F6BF-5375-455C-9EA6-DF929625EA0E}">
        <p15:presenceInfo xmlns:p15="http://schemas.microsoft.com/office/powerpoint/2012/main" userId="S::paniz.mojahedi@chaucer.com::ec6faf4c-fc7a-42d5-8675-636d9e2b6fb6" providerId="AD"/>
      </p:ext>
    </p:extLst>
  </p:cmAuthor>
  <p:cmAuthor id="4" name="Tom Barrett" initials="TB" lastIdx="7" clrIdx="3">
    <p:extLst>
      <p:ext uri="{19B8F6BF-5375-455C-9EA6-DF929625EA0E}">
        <p15:presenceInfo xmlns:p15="http://schemas.microsoft.com/office/powerpoint/2012/main" userId="S::tom.barrett@chaucer.com::15536a99-16f5-45be-b614-cd8778c4e03e" providerId="AD"/>
      </p:ext>
    </p:extLst>
  </p:cmAuthor>
  <p:cmAuthor id="5" name="Stathis Korakianitis" initials="SK" lastIdx="6" clrIdx="4">
    <p:extLst>
      <p:ext uri="{19B8F6BF-5375-455C-9EA6-DF929625EA0E}">
        <p15:presenceInfo xmlns:p15="http://schemas.microsoft.com/office/powerpoint/2012/main" userId="S::Stathis.Korakianitis@chaucer.com::ed82ecde-c52a-4682-8ce0-120ee569ca47" providerId="AD"/>
      </p:ext>
    </p:extLst>
  </p:cmAuthor>
  <p:cmAuthor id="6" name="James Robertson" initials="JR" lastIdx="3" clrIdx="5">
    <p:extLst>
      <p:ext uri="{19B8F6BF-5375-455C-9EA6-DF929625EA0E}">
        <p15:presenceInfo xmlns:p15="http://schemas.microsoft.com/office/powerpoint/2012/main" userId="S::James.Robertson@chaucer.com::7c32b4b4-66c2-4780-ac72-42130cbf6c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A00"/>
    <a:srgbClr val="FF7D35"/>
    <a:srgbClr val="ED803E"/>
    <a:srgbClr val="D6F1F8"/>
    <a:srgbClr val="1E33BF"/>
    <a:srgbClr val="C00000"/>
    <a:srgbClr val="1E34BF"/>
    <a:srgbClr val="FF9C65"/>
    <a:srgbClr val="FF9966"/>
    <a:srgbClr val="DE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1E92D5-EAE6-4F91-9877-0DF5A85D0979}" v="1309" dt="2021-03-26T11:29:29.528"/>
    <p1510:client id="{C9184B0D-22C8-4F98-ACEB-B530E46182CB}" v="18" dt="2021-03-26T11:29:14.600"/>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94660"/>
  </p:normalViewPr>
  <p:slideViewPr>
    <p:cSldViewPr snapToGrid="0">
      <p:cViewPr varScale="1">
        <p:scale>
          <a:sx n="62" d="100"/>
          <a:sy n="62" d="100"/>
        </p:scale>
        <p:origin x="556" y="56"/>
      </p:cViewPr>
      <p:guideLst>
        <p:guide orient="horz" pos="1412"/>
        <p:guide orient="horz" pos="1480"/>
        <p:guide orient="horz" pos="1026"/>
        <p:guide orient="horz" pos="3226"/>
        <p:guide pos="3840"/>
        <p:guide orient="horz" pos="116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83F384-3AC0-47B1-A235-248684E550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4DB4BAF-7A41-40CC-AEF8-BC68C046FB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A52475-9B21-4380-85B6-82C5C1354FBF}" type="datetimeFigureOut">
              <a:rPr lang="en-GB" smtClean="0"/>
              <a:t>26/03/2021</a:t>
            </a:fld>
            <a:endParaRPr lang="en-GB"/>
          </a:p>
        </p:txBody>
      </p:sp>
      <p:sp>
        <p:nvSpPr>
          <p:cNvPr id="4" name="Footer Placeholder 3">
            <a:extLst>
              <a:ext uri="{FF2B5EF4-FFF2-40B4-BE49-F238E27FC236}">
                <a16:creationId xmlns:a16="http://schemas.microsoft.com/office/drawing/2014/main" id="{1A03F515-D3F0-4E01-A825-91E241F79A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3171208-3463-4609-9856-FE5A6B90D5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F1774B-91EA-44A4-BBF7-1401D0281BD9}" type="slidenum">
              <a:rPr lang="en-GB" smtClean="0"/>
              <a:t>‹#›</a:t>
            </a:fld>
            <a:endParaRPr lang="en-GB"/>
          </a:p>
        </p:txBody>
      </p:sp>
    </p:spTree>
    <p:extLst>
      <p:ext uri="{BB962C8B-B14F-4D97-AF65-F5344CB8AC3E}">
        <p14:creationId xmlns:p14="http://schemas.microsoft.com/office/powerpoint/2010/main" val="4062593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BD75D-B9CA-F649-8144-C06E75213224}" type="datetimeFigureOut">
              <a:rPr lang="en-US" smtClean="0"/>
              <a:t>3/26/2021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3460F-04CF-624F-B74F-6159320093D1}" type="slidenum">
              <a:rPr lang="en-US" smtClean="0"/>
              <a:t>‹#›</a:t>
            </a:fld>
            <a:endParaRPr lang="en-US"/>
          </a:p>
        </p:txBody>
      </p:sp>
    </p:spTree>
    <p:extLst>
      <p:ext uri="{BB962C8B-B14F-4D97-AF65-F5344CB8AC3E}">
        <p14:creationId xmlns:p14="http://schemas.microsoft.com/office/powerpoint/2010/main" val="63771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7DFEA-9D18-4BD7-8FB3-FB5B9A618A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64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3460F-04CF-624F-B74F-6159320093D1}" type="slidenum">
              <a:rPr lang="en-US" smtClean="0"/>
              <a:t>13</a:t>
            </a:fld>
            <a:endParaRPr lang="en-US"/>
          </a:p>
        </p:txBody>
      </p:sp>
    </p:spTree>
    <p:extLst>
      <p:ext uri="{BB962C8B-B14F-4D97-AF65-F5344CB8AC3E}">
        <p14:creationId xmlns:p14="http://schemas.microsoft.com/office/powerpoint/2010/main" val="223891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Lindsey </a:t>
            </a:r>
          </a:p>
        </p:txBody>
      </p:sp>
      <p:sp>
        <p:nvSpPr>
          <p:cNvPr id="4" name="Slide Number Placeholder 3"/>
          <p:cNvSpPr>
            <a:spLocks noGrp="1"/>
          </p:cNvSpPr>
          <p:nvPr>
            <p:ph type="sldNum" sz="quarter" idx="5"/>
          </p:nvPr>
        </p:nvSpPr>
        <p:spPr/>
        <p:txBody>
          <a:bodyPr/>
          <a:lstStyle/>
          <a:p>
            <a:fld id="{5BF3460F-04CF-624F-B74F-6159320093D1}" type="slidenum">
              <a:rPr lang="en-US" smtClean="0"/>
              <a:t>14</a:t>
            </a:fld>
            <a:endParaRPr lang="en-US"/>
          </a:p>
        </p:txBody>
      </p:sp>
    </p:spTree>
    <p:extLst>
      <p:ext uri="{BB962C8B-B14F-4D97-AF65-F5344CB8AC3E}">
        <p14:creationId xmlns:p14="http://schemas.microsoft.com/office/powerpoint/2010/main" val="3683274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CB7DFEA-9D18-4BD7-8FB3-FB5B9A618A59}" type="slidenum">
              <a:rPr lang="en-GB" smtClean="0"/>
              <a:t>15</a:t>
            </a:fld>
            <a:endParaRPr lang="en-GB"/>
          </a:p>
        </p:txBody>
      </p:sp>
    </p:spTree>
    <p:extLst>
      <p:ext uri="{BB962C8B-B14F-4D97-AF65-F5344CB8AC3E}">
        <p14:creationId xmlns:p14="http://schemas.microsoft.com/office/powerpoint/2010/main" val="252149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3460F-04CF-624F-B74F-6159320093D1}" type="slidenum">
              <a:rPr lang="en-US" smtClean="0"/>
              <a:t>2</a:t>
            </a:fld>
            <a:endParaRPr lang="en-US"/>
          </a:p>
        </p:txBody>
      </p:sp>
    </p:spTree>
    <p:extLst>
      <p:ext uri="{BB962C8B-B14F-4D97-AF65-F5344CB8AC3E}">
        <p14:creationId xmlns:p14="http://schemas.microsoft.com/office/powerpoint/2010/main" val="28776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Lindsey </a:t>
            </a:r>
          </a:p>
        </p:txBody>
      </p:sp>
      <p:sp>
        <p:nvSpPr>
          <p:cNvPr id="4" name="Slide Number Placeholder 3"/>
          <p:cNvSpPr>
            <a:spLocks noGrp="1"/>
          </p:cNvSpPr>
          <p:nvPr>
            <p:ph type="sldNum" sz="quarter" idx="5"/>
          </p:nvPr>
        </p:nvSpPr>
        <p:spPr/>
        <p:txBody>
          <a:bodyPr/>
          <a:lstStyle/>
          <a:p>
            <a:fld id="{5BF3460F-04CF-624F-B74F-6159320093D1}" type="slidenum">
              <a:rPr lang="en-US" smtClean="0"/>
              <a:t>3</a:t>
            </a:fld>
            <a:endParaRPr lang="en-US"/>
          </a:p>
        </p:txBody>
      </p:sp>
    </p:spTree>
    <p:extLst>
      <p:ext uri="{BB962C8B-B14F-4D97-AF65-F5344CB8AC3E}">
        <p14:creationId xmlns:p14="http://schemas.microsoft.com/office/powerpoint/2010/main" val="2484332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3460F-04CF-624F-B74F-6159320093D1}" type="slidenum">
              <a:rPr lang="en-US" smtClean="0"/>
              <a:t>4</a:t>
            </a:fld>
            <a:endParaRPr lang="en-US"/>
          </a:p>
        </p:txBody>
      </p:sp>
    </p:spTree>
    <p:extLst>
      <p:ext uri="{BB962C8B-B14F-4D97-AF65-F5344CB8AC3E}">
        <p14:creationId xmlns:p14="http://schemas.microsoft.com/office/powerpoint/2010/main" val="381807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3460F-04CF-624F-B74F-6159320093D1}" type="slidenum">
              <a:rPr lang="en-US" smtClean="0"/>
              <a:t>5</a:t>
            </a:fld>
            <a:endParaRPr lang="en-US"/>
          </a:p>
        </p:txBody>
      </p:sp>
    </p:spTree>
    <p:extLst>
      <p:ext uri="{BB962C8B-B14F-4D97-AF65-F5344CB8AC3E}">
        <p14:creationId xmlns:p14="http://schemas.microsoft.com/office/powerpoint/2010/main" val="31235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Lindsey </a:t>
            </a:r>
          </a:p>
        </p:txBody>
      </p:sp>
      <p:sp>
        <p:nvSpPr>
          <p:cNvPr id="4" name="Slide Number Placeholder 3"/>
          <p:cNvSpPr>
            <a:spLocks noGrp="1"/>
          </p:cNvSpPr>
          <p:nvPr>
            <p:ph type="sldNum" sz="quarter" idx="5"/>
          </p:nvPr>
        </p:nvSpPr>
        <p:spPr/>
        <p:txBody>
          <a:bodyPr/>
          <a:lstStyle/>
          <a:p>
            <a:fld id="{5BF3460F-04CF-624F-B74F-6159320093D1}" type="slidenum">
              <a:rPr lang="en-US" smtClean="0"/>
              <a:t>7</a:t>
            </a:fld>
            <a:endParaRPr lang="en-US"/>
          </a:p>
        </p:txBody>
      </p:sp>
    </p:spTree>
    <p:extLst>
      <p:ext uri="{BB962C8B-B14F-4D97-AF65-F5344CB8AC3E}">
        <p14:creationId xmlns:p14="http://schemas.microsoft.com/office/powerpoint/2010/main" val="184919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3460F-04CF-624F-B74F-6159320093D1}" type="slidenum">
              <a:rPr lang="en-US" smtClean="0"/>
              <a:t>10</a:t>
            </a:fld>
            <a:endParaRPr lang="en-US"/>
          </a:p>
        </p:txBody>
      </p:sp>
    </p:spTree>
    <p:extLst>
      <p:ext uri="{BB962C8B-B14F-4D97-AF65-F5344CB8AC3E}">
        <p14:creationId xmlns:p14="http://schemas.microsoft.com/office/powerpoint/2010/main" val="21961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3460F-04CF-624F-B74F-6159320093D1}" type="slidenum">
              <a:rPr lang="en-US" smtClean="0"/>
              <a:t>11</a:t>
            </a:fld>
            <a:endParaRPr lang="en-US"/>
          </a:p>
        </p:txBody>
      </p:sp>
    </p:spTree>
    <p:extLst>
      <p:ext uri="{BB962C8B-B14F-4D97-AF65-F5344CB8AC3E}">
        <p14:creationId xmlns:p14="http://schemas.microsoft.com/office/powerpoint/2010/main" val="561353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F3460F-04CF-624F-B74F-6159320093D1}" type="slidenum">
              <a:rPr lang="en-US" smtClean="0"/>
              <a:t>12</a:t>
            </a:fld>
            <a:endParaRPr lang="en-US"/>
          </a:p>
        </p:txBody>
      </p:sp>
    </p:spTree>
    <p:extLst>
      <p:ext uri="{BB962C8B-B14F-4D97-AF65-F5344CB8AC3E}">
        <p14:creationId xmlns:p14="http://schemas.microsoft.com/office/powerpoint/2010/main" val="1913752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F9FE1-3380-423F-BD9B-8D5684A89589}"/>
              </a:ext>
            </a:extLst>
          </p:cNvPr>
          <p:cNvPicPr>
            <a:picLocks noChangeAspect="1"/>
          </p:cNvPicPr>
          <p:nvPr userDrawn="1"/>
        </p:nvPicPr>
        <p:blipFill>
          <a:blip r:embed="rId2"/>
          <a:stretch>
            <a:fillRect/>
          </a:stretch>
        </p:blipFill>
        <p:spPr>
          <a:xfrm>
            <a:off x="0" y="0"/>
            <a:ext cx="12268199" cy="6858000"/>
          </a:xfrm>
          <a:prstGeom prst="rect">
            <a:avLst/>
          </a:prstGeom>
        </p:spPr>
      </p:pic>
      <p:sp>
        <p:nvSpPr>
          <p:cNvPr id="2" name="Title 1">
            <a:extLst>
              <a:ext uri="{FF2B5EF4-FFF2-40B4-BE49-F238E27FC236}">
                <a16:creationId xmlns:a16="http://schemas.microsoft.com/office/drawing/2014/main" id="{4E0843C6-6F10-6442-A5AE-13156661915E}"/>
              </a:ext>
            </a:extLst>
          </p:cNvPr>
          <p:cNvSpPr>
            <a:spLocks noGrp="1"/>
          </p:cNvSpPr>
          <p:nvPr>
            <p:ph type="ctrTitle"/>
          </p:nvPr>
        </p:nvSpPr>
        <p:spPr>
          <a:xfrm>
            <a:off x="574674" y="4383313"/>
            <a:ext cx="11223625" cy="1913505"/>
          </a:xfrm>
        </p:spPr>
        <p:txBody>
          <a:bodyPr lIns="0" tIns="0" rIns="0" bIns="0" anchor="ctr">
            <a:noAutofit/>
          </a:bodyPr>
          <a:lstStyle>
            <a:lvl1pPr algn="l">
              <a:lnSpc>
                <a:spcPct val="100000"/>
              </a:lnSpc>
              <a:defRPr sz="5400" spc="-300" baseline="0">
                <a:solidFill>
                  <a:schemeClr val="bg1"/>
                </a:solidFill>
              </a:defRPr>
            </a:lvl1pPr>
          </a:lstStyle>
          <a:p>
            <a:endParaRPr lang="en-US"/>
          </a:p>
        </p:txBody>
      </p:sp>
      <p:pic>
        <p:nvPicPr>
          <p:cNvPr id="7" name="Picture 6">
            <a:extLst>
              <a:ext uri="{FF2B5EF4-FFF2-40B4-BE49-F238E27FC236}">
                <a16:creationId xmlns:a16="http://schemas.microsoft.com/office/drawing/2014/main" id="{3EBD6086-7FCA-4F9C-920F-315640FBFFBA}"/>
              </a:ext>
            </a:extLst>
          </p:cNvPr>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574675" y="0"/>
            <a:ext cx="1346400" cy="540000"/>
          </a:xfrm>
          <a:prstGeom prst="rect">
            <a:avLst/>
          </a:prstGeom>
        </p:spPr>
      </p:pic>
    </p:spTree>
    <p:extLst>
      <p:ext uri="{BB962C8B-B14F-4D97-AF65-F5344CB8AC3E}">
        <p14:creationId xmlns:p14="http://schemas.microsoft.com/office/powerpoint/2010/main" val="196243059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AB76-2BC5-D249-AB09-0F8B8326E107}"/>
              </a:ext>
            </a:extLst>
          </p:cNvPr>
          <p:cNvSpPr>
            <a:spLocks noGrp="1"/>
          </p:cNvSpPr>
          <p:nvPr>
            <p:ph type="title"/>
          </p:nvPr>
        </p:nvSpPr>
        <p:spPr>
          <a:xfrm>
            <a:off x="574674" y="871538"/>
            <a:ext cx="11223625" cy="1419768"/>
          </a:xfrm>
        </p:spPr>
        <p:txBody>
          <a:bodyPr lIns="0" tIns="0" rIns="0" bIns="0" anchor="t" anchorCtr="0">
            <a:normAutofit/>
          </a:bodyPr>
          <a:lstStyle>
            <a:lvl1pPr>
              <a:defRPr sz="4800" spc="-100" baseline="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574675" y="2576944"/>
            <a:ext cx="5272424" cy="3730205"/>
          </a:xfrm>
        </p:spPr>
        <p:txBody>
          <a:bodyPr lIns="0" tIns="0" rIns="0" bIns="0">
            <a:normAutofit/>
          </a:bodyPr>
          <a:lstStyle>
            <a:lvl1pPr marL="12700" indent="0">
              <a:spcBef>
                <a:spcPts val="600"/>
              </a:spcBef>
              <a:buNone/>
              <a:tabLst/>
              <a:defRPr sz="1800" b="1"/>
            </a:lvl1pPr>
            <a:lvl2pPr marL="270000" indent="-270000">
              <a:spcBef>
                <a:spcPts val="600"/>
              </a:spcBef>
              <a:buFont typeface="System Font Regular"/>
              <a:buChar char="—"/>
              <a:tabLst/>
              <a:defRPr sz="1600"/>
            </a:lvl2pPr>
            <a:lvl3pPr marL="270000" indent="-270000">
              <a:spcBef>
                <a:spcPts val="600"/>
              </a:spcBef>
              <a:buFont typeface="+mj-lt"/>
              <a:buAutoNum type="arabicPeriod"/>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6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62BB49C6-77A6-8D4A-A855-EB24B72935EB}"/>
              </a:ext>
            </a:extLst>
          </p:cNvPr>
          <p:cNvSpPr>
            <a:spLocks noGrp="1"/>
          </p:cNvSpPr>
          <p:nvPr>
            <p:ph idx="10"/>
          </p:nvPr>
        </p:nvSpPr>
        <p:spPr>
          <a:xfrm>
            <a:off x="6167438" y="2291307"/>
            <a:ext cx="5630862" cy="4015842"/>
          </a:xfrm>
          <a:solidFill>
            <a:srgbClr val="E9F8FB"/>
          </a:solidFill>
        </p:spPr>
        <p:txBody>
          <a:bodyPr lIns="324000" tIns="251999" rIns="324000" bIns="251999">
            <a:normAutofit/>
          </a:bodyPr>
          <a:lstStyle>
            <a:lvl1pPr marL="12700" indent="0">
              <a:spcBef>
                <a:spcPts val="600"/>
              </a:spcBef>
              <a:buNone/>
              <a:tabLst/>
              <a:defRPr sz="1800" b="1"/>
            </a:lvl1pPr>
            <a:lvl2pPr marL="270000" indent="-270000">
              <a:spcBef>
                <a:spcPts val="600"/>
              </a:spcBef>
              <a:buFont typeface="System Font Regular"/>
              <a:buChar char="—"/>
              <a:tabLst/>
              <a:defRPr sz="1600"/>
            </a:lvl2pPr>
            <a:lvl3pPr marL="270000" indent="-270000">
              <a:spcBef>
                <a:spcPts val="600"/>
              </a:spcBef>
              <a:buFont typeface="+mj-lt"/>
              <a:buAutoNum type="arabicPeriod"/>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6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74395901"/>
      </p:ext>
    </p:extLst>
  </p:cSld>
  <p:clrMapOvr>
    <a:masterClrMapping/>
  </p:clrMapOvr>
  <p:extLst>
    <p:ext uri="{DCECCB84-F9BA-43D5-87BE-67443E8EF086}">
      <p15:sldGuideLst xmlns:p15="http://schemas.microsoft.com/office/powerpoint/2012/main">
        <p15:guide id="1" pos="3885" userDrawn="1">
          <p15:clr>
            <a:srgbClr val="FBAE40"/>
          </p15:clr>
        </p15:guide>
        <p15:guide id="2" orient="horz" pos="161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AB76-2BC5-D249-AB09-0F8B8326E107}"/>
              </a:ext>
            </a:extLst>
          </p:cNvPr>
          <p:cNvSpPr>
            <a:spLocks noGrp="1"/>
          </p:cNvSpPr>
          <p:nvPr>
            <p:ph type="title"/>
          </p:nvPr>
        </p:nvSpPr>
        <p:spPr>
          <a:xfrm>
            <a:off x="574674" y="871538"/>
            <a:ext cx="11223625" cy="1419768"/>
          </a:xfrm>
        </p:spPr>
        <p:txBody>
          <a:bodyPr lIns="0" tIns="0" rIns="0" bIns="0" anchor="t" anchorCtr="0">
            <a:normAutofit/>
          </a:bodyPr>
          <a:lstStyle>
            <a:lvl1pPr>
              <a:defRPr sz="4800" spc="-100" baseline="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A9A6005A-1A48-9848-ACA5-79E188C1BF20}"/>
              </a:ext>
            </a:extLst>
          </p:cNvPr>
          <p:cNvSpPr>
            <a:spLocks noGrp="1"/>
          </p:cNvSpPr>
          <p:nvPr>
            <p:ph idx="1"/>
          </p:nvPr>
        </p:nvSpPr>
        <p:spPr>
          <a:xfrm>
            <a:off x="574674" y="3700456"/>
            <a:ext cx="1584325" cy="2592399"/>
          </a:xfrm>
        </p:spPr>
        <p:txBody>
          <a:bodyPr lIns="0" tIns="0" rIns="0" bIns="0">
            <a:normAutofit/>
          </a:bodyPr>
          <a:lstStyle>
            <a:lvl1pPr marL="12700" indent="0">
              <a:spcBef>
                <a:spcPts val="600"/>
              </a:spcBef>
              <a:buNone/>
              <a:tabLst/>
              <a:defRPr sz="1800" b="1"/>
            </a:lvl1pPr>
            <a:lvl2pPr marL="0" indent="0">
              <a:spcBef>
                <a:spcPts val="600"/>
              </a:spcBef>
              <a:buFont typeface="System Font Regular"/>
              <a:buNone/>
              <a:tabLst/>
              <a:defRPr sz="1100"/>
            </a:lvl2pPr>
            <a:lvl3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1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CA9C9FE3-7340-714B-A8E0-EC6609DC75F7}"/>
              </a:ext>
            </a:extLst>
          </p:cNvPr>
          <p:cNvSpPr>
            <a:spLocks noGrp="1"/>
          </p:cNvSpPr>
          <p:nvPr>
            <p:ph idx="10"/>
          </p:nvPr>
        </p:nvSpPr>
        <p:spPr>
          <a:xfrm>
            <a:off x="2502534" y="3700456"/>
            <a:ext cx="1584325" cy="2592399"/>
          </a:xfrm>
        </p:spPr>
        <p:txBody>
          <a:bodyPr lIns="0" tIns="0" rIns="0" bIns="0">
            <a:normAutofit/>
          </a:bodyPr>
          <a:lstStyle>
            <a:lvl1pPr marL="12700" indent="0">
              <a:spcBef>
                <a:spcPts val="600"/>
              </a:spcBef>
              <a:buNone/>
              <a:tabLst/>
              <a:defRPr sz="1800" b="1"/>
            </a:lvl1pPr>
            <a:lvl2pPr marL="0" indent="0">
              <a:spcBef>
                <a:spcPts val="600"/>
              </a:spcBef>
              <a:buFont typeface="System Font Regular"/>
              <a:buNone/>
              <a:tabLst/>
              <a:defRPr sz="1100"/>
            </a:lvl2pPr>
            <a:lvl3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1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B69DECF7-84C1-3D4A-A5CC-AA1D68EB78EA}"/>
              </a:ext>
            </a:extLst>
          </p:cNvPr>
          <p:cNvSpPr>
            <a:spLocks noGrp="1"/>
          </p:cNvSpPr>
          <p:nvPr>
            <p:ph idx="11"/>
          </p:nvPr>
        </p:nvSpPr>
        <p:spPr>
          <a:xfrm>
            <a:off x="4430394" y="3700456"/>
            <a:ext cx="1584325" cy="2592399"/>
          </a:xfrm>
        </p:spPr>
        <p:txBody>
          <a:bodyPr lIns="0" tIns="0" rIns="0" bIns="0">
            <a:normAutofit/>
          </a:bodyPr>
          <a:lstStyle>
            <a:lvl1pPr marL="12700" indent="0">
              <a:spcBef>
                <a:spcPts val="600"/>
              </a:spcBef>
              <a:buNone/>
              <a:tabLst/>
              <a:defRPr sz="1800" b="1"/>
            </a:lvl1pPr>
            <a:lvl2pPr marL="0" indent="0">
              <a:spcBef>
                <a:spcPts val="600"/>
              </a:spcBef>
              <a:buFont typeface="System Font Regular"/>
              <a:buNone/>
              <a:tabLst/>
              <a:defRPr sz="1100"/>
            </a:lvl2pPr>
            <a:lvl3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1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459A8334-3FAD-374F-A2B4-4F8E95BC245C}"/>
              </a:ext>
            </a:extLst>
          </p:cNvPr>
          <p:cNvSpPr>
            <a:spLocks noGrp="1"/>
          </p:cNvSpPr>
          <p:nvPr>
            <p:ph idx="12"/>
          </p:nvPr>
        </p:nvSpPr>
        <p:spPr>
          <a:xfrm>
            <a:off x="6358254" y="3700456"/>
            <a:ext cx="1584325" cy="2592399"/>
          </a:xfrm>
        </p:spPr>
        <p:txBody>
          <a:bodyPr lIns="0" tIns="0" rIns="0" bIns="0">
            <a:normAutofit/>
          </a:bodyPr>
          <a:lstStyle>
            <a:lvl1pPr marL="12700" indent="0">
              <a:spcBef>
                <a:spcPts val="600"/>
              </a:spcBef>
              <a:buNone/>
              <a:tabLst/>
              <a:defRPr sz="1800" b="1"/>
            </a:lvl1pPr>
            <a:lvl2pPr marL="0" indent="0">
              <a:spcBef>
                <a:spcPts val="600"/>
              </a:spcBef>
              <a:buFont typeface="System Font Regular"/>
              <a:buNone/>
              <a:tabLst/>
              <a:defRPr sz="1100"/>
            </a:lvl2pPr>
            <a:lvl3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1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97E43962-8FA8-CB49-A342-955AFE841B43}"/>
              </a:ext>
            </a:extLst>
          </p:cNvPr>
          <p:cNvSpPr>
            <a:spLocks noGrp="1"/>
          </p:cNvSpPr>
          <p:nvPr>
            <p:ph idx="13"/>
          </p:nvPr>
        </p:nvSpPr>
        <p:spPr>
          <a:xfrm>
            <a:off x="8286114" y="3700456"/>
            <a:ext cx="1584325" cy="2592399"/>
          </a:xfrm>
        </p:spPr>
        <p:txBody>
          <a:bodyPr lIns="0" tIns="0" rIns="0" bIns="0">
            <a:normAutofit/>
          </a:bodyPr>
          <a:lstStyle>
            <a:lvl1pPr marL="12700" indent="0">
              <a:spcBef>
                <a:spcPts val="600"/>
              </a:spcBef>
              <a:buNone/>
              <a:tabLst/>
              <a:defRPr sz="1800" b="1"/>
            </a:lvl1pPr>
            <a:lvl2pPr marL="0" indent="0">
              <a:spcBef>
                <a:spcPts val="600"/>
              </a:spcBef>
              <a:buFont typeface="System Font Regular"/>
              <a:buNone/>
              <a:tabLst/>
              <a:defRPr sz="1100"/>
            </a:lvl2pPr>
            <a:lvl3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1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2">
            <a:extLst>
              <a:ext uri="{FF2B5EF4-FFF2-40B4-BE49-F238E27FC236}">
                <a16:creationId xmlns:a16="http://schemas.microsoft.com/office/drawing/2014/main" id="{B539AF50-3530-1945-9937-93CA6277EBD9}"/>
              </a:ext>
            </a:extLst>
          </p:cNvPr>
          <p:cNvSpPr>
            <a:spLocks noGrp="1"/>
          </p:cNvSpPr>
          <p:nvPr>
            <p:ph idx="14"/>
          </p:nvPr>
        </p:nvSpPr>
        <p:spPr>
          <a:xfrm>
            <a:off x="10213974" y="3700456"/>
            <a:ext cx="1584325" cy="2592399"/>
          </a:xfrm>
        </p:spPr>
        <p:txBody>
          <a:bodyPr lIns="0" tIns="0" rIns="0" bIns="0">
            <a:normAutofit/>
          </a:bodyPr>
          <a:lstStyle>
            <a:lvl1pPr marL="12700" indent="0">
              <a:spcBef>
                <a:spcPts val="600"/>
              </a:spcBef>
              <a:buNone/>
              <a:tabLst/>
              <a:defRPr sz="1800" b="1"/>
            </a:lvl1pPr>
            <a:lvl2pPr marL="0" indent="0">
              <a:spcBef>
                <a:spcPts val="600"/>
              </a:spcBef>
              <a:buFont typeface="System Font Regular"/>
              <a:buNone/>
              <a:tabLst/>
              <a:defRPr sz="1100"/>
            </a:lvl2pPr>
            <a:lvl3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1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1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32317315"/>
      </p:ext>
    </p:extLst>
  </p:cSld>
  <p:clrMapOvr>
    <a:masterClrMapping/>
  </p:clrMapOvr>
  <p:extLst>
    <p:ext uri="{DCECCB84-F9BA-43D5-87BE-67443E8EF086}">
      <p15:sldGuideLst xmlns:p15="http://schemas.microsoft.com/office/powerpoint/2012/main">
        <p15:guide id="1" pos="388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32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681AE6-0D3F-D04A-BD1D-0602B87D7AA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6AB76-2BC5-D249-AB09-0F8B8326E107}"/>
              </a:ext>
            </a:extLst>
          </p:cNvPr>
          <p:cNvSpPr>
            <a:spLocks noGrp="1"/>
          </p:cNvSpPr>
          <p:nvPr>
            <p:ph type="title"/>
          </p:nvPr>
        </p:nvSpPr>
        <p:spPr>
          <a:xfrm>
            <a:off x="574675" y="1551885"/>
            <a:ext cx="4827587" cy="3483048"/>
          </a:xfrm>
        </p:spPr>
        <p:txBody>
          <a:bodyPr lIns="0" tIns="0" rIns="0" bIns="0" anchor="t">
            <a:normAutofit/>
          </a:bodyPr>
          <a:lstStyle>
            <a:lvl1pPr>
              <a:lnSpc>
                <a:spcPts val="6400"/>
              </a:lnSpc>
              <a:defRPr sz="7500" spc="-300" baseline="0">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6281845" y="1490232"/>
            <a:ext cx="2708739" cy="4930807"/>
          </a:xfrm>
          <a:noFill/>
        </p:spPr>
        <p:txBody>
          <a:bodyPr lIns="0" tIns="0" rIns="0" bIns="0"/>
          <a:lstStyle>
            <a:lvl1pPr marL="9525" indent="0">
              <a:buNone/>
              <a:tabLst/>
              <a:defRPr sz="1400">
                <a:solidFill>
                  <a:schemeClr val="bg1"/>
                </a:solidFill>
              </a:defRPr>
            </a:lvl1pPr>
            <a:lvl2pPr marL="9525" indent="0">
              <a:buNone/>
              <a:tabLst/>
              <a:defRPr sz="4400" b="1" spc="-100" baseline="0">
                <a:solidFill>
                  <a:schemeClr val="bg1"/>
                </a:solidFill>
              </a:defRPr>
            </a:lvl2pPr>
            <a:lvl3pPr marL="0" indent="0">
              <a:spcBef>
                <a:spcPts val="0"/>
              </a:spcBef>
              <a:spcAft>
                <a:spcPts val="2000"/>
              </a:spcAft>
              <a:buNone/>
              <a:tabLst/>
              <a:defRPr sz="1400">
                <a:solidFill>
                  <a:schemeClr val="bg1"/>
                </a:solidFill>
              </a:defRPr>
            </a:lvl3pPr>
            <a:lvl4pPr marL="9525" indent="0">
              <a:buNone/>
              <a:tabLst/>
              <a:defRPr sz="1600">
                <a:solidFill>
                  <a:schemeClr val="bg1"/>
                </a:solidFill>
              </a:defRPr>
            </a:lvl4pPr>
            <a:lvl5pPr marL="9525" indent="0">
              <a:buNone/>
              <a:tabLst/>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550ED7DF-FB90-DE47-9128-B05C626D31CA}"/>
              </a:ext>
            </a:extLst>
          </p:cNvPr>
          <p:cNvSpPr>
            <a:spLocks noGrp="1"/>
          </p:cNvSpPr>
          <p:nvPr>
            <p:ph idx="10"/>
          </p:nvPr>
        </p:nvSpPr>
        <p:spPr>
          <a:xfrm>
            <a:off x="9059506" y="1490232"/>
            <a:ext cx="2708739" cy="4930807"/>
          </a:xfrm>
          <a:noFill/>
        </p:spPr>
        <p:txBody>
          <a:bodyPr lIns="0" tIns="0" rIns="0" bIns="0"/>
          <a:lstStyle>
            <a:lvl1pPr marL="9525" indent="0">
              <a:buNone/>
              <a:tabLst/>
              <a:defRPr sz="1400">
                <a:solidFill>
                  <a:schemeClr val="bg1"/>
                </a:solidFill>
              </a:defRPr>
            </a:lvl1pPr>
            <a:lvl2pPr marL="9525" indent="0">
              <a:buNone/>
              <a:tabLst/>
              <a:defRPr sz="4400" b="1" spc="-100" baseline="0">
                <a:solidFill>
                  <a:schemeClr val="bg1"/>
                </a:solidFill>
              </a:defRPr>
            </a:lvl2pPr>
            <a:lvl3pPr marL="0" indent="0">
              <a:spcBef>
                <a:spcPts val="0"/>
              </a:spcBef>
              <a:spcAft>
                <a:spcPts val="2000"/>
              </a:spcAft>
              <a:buNone/>
              <a:tabLst/>
              <a:defRPr sz="1400">
                <a:solidFill>
                  <a:schemeClr val="bg1"/>
                </a:solidFill>
              </a:defRPr>
            </a:lvl3pPr>
            <a:lvl4pPr marL="9525" indent="0">
              <a:buNone/>
              <a:tabLst/>
              <a:defRPr sz="1600">
                <a:solidFill>
                  <a:schemeClr val="bg1"/>
                </a:solidFill>
              </a:defRPr>
            </a:lvl4pPr>
            <a:lvl5pPr marL="9525" indent="0">
              <a:buNone/>
              <a:tabLst/>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descr="A picture containing drawing&#10;&#10;Description automatically generated">
            <a:extLst>
              <a:ext uri="{FF2B5EF4-FFF2-40B4-BE49-F238E27FC236}">
                <a16:creationId xmlns:a16="http://schemas.microsoft.com/office/drawing/2014/main" id="{C92A4394-2064-FB44-BD8B-F6F988E1F5E9}"/>
              </a:ext>
            </a:extLst>
          </p:cNvPr>
          <p:cNvPicPr>
            <a:picLocks noChangeAspect="1"/>
          </p:cNvPicPr>
          <p:nvPr userDrawn="1"/>
        </p:nvPicPr>
        <p:blipFill>
          <a:blip r:embed="rId2"/>
          <a:stretch>
            <a:fillRect/>
          </a:stretch>
        </p:blipFill>
        <p:spPr>
          <a:xfrm>
            <a:off x="574675" y="-17101"/>
            <a:ext cx="919538" cy="457200"/>
          </a:xfrm>
          <a:prstGeom prst="rect">
            <a:avLst/>
          </a:prstGeom>
        </p:spPr>
      </p:pic>
      <p:sp>
        <p:nvSpPr>
          <p:cNvPr id="13" name="object 3">
            <a:extLst>
              <a:ext uri="{FF2B5EF4-FFF2-40B4-BE49-F238E27FC236}">
                <a16:creationId xmlns:a16="http://schemas.microsoft.com/office/drawing/2014/main" id="{D79E9D9A-9C10-E54F-98D5-9BA1274E3ADE}"/>
              </a:ext>
            </a:extLst>
          </p:cNvPr>
          <p:cNvSpPr txBox="1"/>
          <p:nvPr userDrawn="1"/>
        </p:nvSpPr>
        <p:spPr>
          <a:xfrm>
            <a:off x="9721472" y="6421039"/>
            <a:ext cx="1727200" cy="151323"/>
          </a:xfrm>
          <a:prstGeom prst="rect">
            <a:avLst/>
          </a:prstGeom>
        </p:spPr>
        <p:txBody>
          <a:bodyPr vert="horz" wrap="square" lIns="0" tIns="12700" rIns="0" bIns="0" rtlCol="0">
            <a:spAutoFit/>
          </a:bodyPr>
          <a:lstStyle/>
          <a:p>
            <a:pPr marL="12700" algn="r">
              <a:lnSpc>
                <a:spcPct val="100000"/>
              </a:lnSpc>
              <a:spcBef>
                <a:spcPts val="100"/>
              </a:spcBef>
            </a:pPr>
            <a:r>
              <a:rPr lang="en-GB" sz="900" b="1" spc="-10">
                <a:solidFill>
                  <a:schemeClr val="bg1"/>
                </a:solidFill>
                <a:latin typeface="Arial"/>
                <a:cs typeface="Arial"/>
              </a:rPr>
              <a:t>Lloyd’s Annual Results 2019</a:t>
            </a:r>
            <a:endParaRPr lang="en-GB" sz="900">
              <a:solidFill>
                <a:schemeClr val="bg1"/>
              </a:solidFill>
              <a:latin typeface="Arial"/>
              <a:cs typeface="Arial"/>
            </a:endParaRPr>
          </a:p>
        </p:txBody>
      </p:sp>
      <p:sp>
        <p:nvSpPr>
          <p:cNvPr id="16" name="object 4">
            <a:extLst>
              <a:ext uri="{FF2B5EF4-FFF2-40B4-BE49-F238E27FC236}">
                <a16:creationId xmlns:a16="http://schemas.microsoft.com/office/drawing/2014/main" id="{9C776DAA-4768-1F4C-979B-FFDD6FAE5209}"/>
              </a:ext>
            </a:extLst>
          </p:cNvPr>
          <p:cNvSpPr txBox="1"/>
          <p:nvPr userDrawn="1"/>
        </p:nvSpPr>
        <p:spPr>
          <a:xfrm>
            <a:off x="574675" y="6421039"/>
            <a:ext cx="587375" cy="151323"/>
          </a:xfrm>
          <a:prstGeom prst="rect">
            <a:avLst/>
          </a:prstGeom>
        </p:spPr>
        <p:txBody>
          <a:bodyPr vert="horz" wrap="square" lIns="0" tIns="12700" rIns="0" bIns="0" rtlCol="0">
            <a:spAutoFit/>
          </a:bodyPr>
          <a:lstStyle/>
          <a:p>
            <a:pPr marL="12700">
              <a:lnSpc>
                <a:spcPct val="100000"/>
              </a:lnSpc>
              <a:spcBef>
                <a:spcPts val="100"/>
              </a:spcBef>
            </a:pPr>
            <a:r>
              <a:rPr lang="en-GB" sz="900" b="1">
                <a:solidFill>
                  <a:schemeClr val="bg1"/>
                </a:solidFill>
                <a:latin typeface="Arial"/>
                <a:cs typeface="Arial"/>
              </a:rPr>
              <a:t>© Lloyd’s</a:t>
            </a:r>
            <a:endParaRPr sz="900">
              <a:solidFill>
                <a:schemeClr val="bg1"/>
              </a:solidFill>
              <a:latin typeface="Arial"/>
              <a:cs typeface="Arial"/>
            </a:endParaRPr>
          </a:p>
        </p:txBody>
      </p:sp>
      <p:sp>
        <p:nvSpPr>
          <p:cNvPr id="17" name="object 5">
            <a:extLst>
              <a:ext uri="{FF2B5EF4-FFF2-40B4-BE49-F238E27FC236}">
                <a16:creationId xmlns:a16="http://schemas.microsoft.com/office/drawing/2014/main" id="{9D145A63-AEA3-8849-98A7-21DF04DA8D88}"/>
              </a:ext>
            </a:extLst>
          </p:cNvPr>
          <p:cNvSpPr txBox="1"/>
          <p:nvPr userDrawn="1"/>
        </p:nvSpPr>
        <p:spPr>
          <a:xfrm>
            <a:off x="11410900" y="6421039"/>
            <a:ext cx="392688" cy="151323"/>
          </a:xfrm>
          <a:prstGeom prst="rect">
            <a:avLst/>
          </a:prstGeom>
        </p:spPr>
        <p:txBody>
          <a:bodyPr vert="horz" wrap="square" lIns="0" tIns="12700" rIns="0" bIns="0" rtlCol="0">
            <a:spAutoFit/>
          </a:bodyPr>
          <a:lstStyle/>
          <a:p>
            <a:pPr marL="12700" algn="r">
              <a:lnSpc>
                <a:spcPct val="100000"/>
              </a:lnSpc>
              <a:spcBef>
                <a:spcPts val="100"/>
              </a:spcBef>
            </a:pPr>
            <a:fld id="{6186257D-3604-0F40-9AF2-2E31E8EFDAF4}" type="slidenum">
              <a:rPr lang="en-GB" sz="900" b="1" smtClean="0">
                <a:solidFill>
                  <a:schemeClr val="bg1"/>
                </a:solidFill>
                <a:latin typeface="Arial"/>
                <a:cs typeface="Arial"/>
              </a:rPr>
              <a:pPr marL="12700" algn="r">
                <a:lnSpc>
                  <a:spcPct val="100000"/>
                </a:lnSpc>
                <a:spcBef>
                  <a:spcPts val="100"/>
                </a:spcBef>
              </a:pPr>
              <a:t>‹#›</a:t>
            </a:fld>
            <a:endParaRPr sz="900">
              <a:solidFill>
                <a:schemeClr val="bg1"/>
              </a:solidFill>
              <a:latin typeface="Arial"/>
              <a:cs typeface="Arial"/>
            </a:endParaRPr>
          </a:p>
        </p:txBody>
      </p:sp>
    </p:spTree>
    <p:extLst>
      <p:ext uri="{BB962C8B-B14F-4D97-AF65-F5344CB8AC3E}">
        <p14:creationId xmlns:p14="http://schemas.microsoft.com/office/powerpoint/2010/main" val="464194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681AE6-0D3F-D04A-BD1D-0602B87D7AA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6AB76-2BC5-D249-AB09-0F8B8326E107}"/>
              </a:ext>
            </a:extLst>
          </p:cNvPr>
          <p:cNvSpPr>
            <a:spLocks noGrp="1"/>
          </p:cNvSpPr>
          <p:nvPr>
            <p:ph type="title"/>
          </p:nvPr>
        </p:nvSpPr>
        <p:spPr>
          <a:xfrm>
            <a:off x="574675" y="1551885"/>
            <a:ext cx="4827587" cy="3483048"/>
          </a:xfrm>
        </p:spPr>
        <p:txBody>
          <a:bodyPr lIns="0" tIns="0" rIns="0" bIns="0" anchor="t">
            <a:normAutofit/>
          </a:bodyPr>
          <a:lstStyle>
            <a:lvl1pPr>
              <a:lnSpc>
                <a:spcPts val="6400"/>
              </a:lnSpc>
              <a:defRPr sz="7500" spc="-300" baseline="0">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6206801" y="1433080"/>
            <a:ext cx="5380362" cy="4930807"/>
          </a:xfrm>
          <a:noFill/>
        </p:spPr>
        <p:txBody>
          <a:bodyPr lIns="0" tIns="0" rIns="0" bIns="0">
            <a:normAutofit/>
          </a:bodyPr>
          <a:lstStyle>
            <a:lvl1pPr marL="0" indent="0">
              <a:spcBef>
                <a:spcPts val="2500"/>
              </a:spcBef>
              <a:buNone/>
              <a:tabLst/>
              <a:defRPr sz="3000" b="1">
                <a:solidFill>
                  <a:schemeClr val="bg1"/>
                </a:solidFill>
              </a:defRPr>
            </a:lvl1pPr>
            <a:lvl2pPr marL="270000" indent="-270000">
              <a:spcAft>
                <a:spcPts val="0"/>
              </a:spcAft>
              <a:buFont typeface="System Font Regular"/>
              <a:buChar char="—"/>
              <a:tabLst/>
              <a:defRPr sz="1600" b="0" spc="0" baseline="0">
                <a:solidFill>
                  <a:schemeClr val="bg1"/>
                </a:solidFill>
              </a:defRPr>
            </a:lvl2pPr>
            <a:lvl3pPr marL="266700" indent="-257175">
              <a:spcBef>
                <a:spcPts val="0"/>
              </a:spcBef>
              <a:spcAft>
                <a:spcPts val="0"/>
              </a:spcAft>
              <a:buFont typeface="System Font Regular"/>
              <a:buChar char="—"/>
              <a:tabLst/>
              <a:defRPr sz="1600" b="0" baseline="0">
                <a:solidFill>
                  <a:schemeClr val="bg1"/>
                </a:solidFill>
              </a:defRPr>
            </a:lvl3pPr>
            <a:lvl4pPr marL="266700" indent="-257175">
              <a:buFont typeface="System Font Regular"/>
              <a:buChar char="—"/>
              <a:tabLst/>
              <a:defRPr sz="1600" b="0" baseline="0">
                <a:solidFill>
                  <a:schemeClr val="bg1"/>
                </a:solidFill>
              </a:defRPr>
            </a:lvl4pPr>
            <a:lvl5pPr marL="266700" indent="-257175">
              <a:buFont typeface="System Font Regular"/>
              <a:buChar char="—"/>
              <a:tabLst/>
              <a:defRPr sz="1600" b="0" baseline="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descr="A picture containing drawing&#10;&#10;Description automatically generated">
            <a:extLst>
              <a:ext uri="{FF2B5EF4-FFF2-40B4-BE49-F238E27FC236}">
                <a16:creationId xmlns:a16="http://schemas.microsoft.com/office/drawing/2014/main" id="{04348ED8-E20A-634A-9E78-A6C1F0ED2632}"/>
              </a:ext>
            </a:extLst>
          </p:cNvPr>
          <p:cNvPicPr>
            <a:picLocks noChangeAspect="1"/>
          </p:cNvPicPr>
          <p:nvPr userDrawn="1"/>
        </p:nvPicPr>
        <p:blipFill>
          <a:blip r:embed="rId2"/>
          <a:stretch>
            <a:fillRect/>
          </a:stretch>
        </p:blipFill>
        <p:spPr>
          <a:xfrm>
            <a:off x="574675" y="-17101"/>
            <a:ext cx="919538" cy="457200"/>
          </a:xfrm>
          <a:prstGeom prst="rect">
            <a:avLst/>
          </a:prstGeom>
        </p:spPr>
      </p:pic>
      <p:sp>
        <p:nvSpPr>
          <p:cNvPr id="13" name="object 3">
            <a:extLst>
              <a:ext uri="{FF2B5EF4-FFF2-40B4-BE49-F238E27FC236}">
                <a16:creationId xmlns:a16="http://schemas.microsoft.com/office/drawing/2014/main" id="{7FFC805A-9869-AB44-BBBC-A530EA3BEEF5}"/>
              </a:ext>
            </a:extLst>
          </p:cNvPr>
          <p:cNvSpPr txBox="1"/>
          <p:nvPr userDrawn="1"/>
        </p:nvSpPr>
        <p:spPr>
          <a:xfrm>
            <a:off x="9721472" y="6421039"/>
            <a:ext cx="1727200" cy="151323"/>
          </a:xfrm>
          <a:prstGeom prst="rect">
            <a:avLst/>
          </a:prstGeom>
        </p:spPr>
        <p:txBody>
          <a:bodyPr vert="horz" wrap="square" lIns="0" tIns="12700" rIns="0" bIns="0" rtlCol="0">
            <a:spAutoFit/>
          </a:bodyPr>
          <a:lstStyle/>
          <a:p>
            <a:pPr marL="12700" algn="r">
              <a:lnSpc>
                <a:spcPct val="100000"/>
              </a:lnSpc>
              <a:spcBef>
                <a:spcPts val="100"/>
              </a:spcBef>
            </a:pPr>
            <a:r>
              <a:rPr lang="en-GB" sz="900" b="1" spc="-10">
                <a:solidFill>
                  <a:schemeClr val="bg1"/>
                </a:solidFill>
                <a:latin typeface="Arial"/>
                <a:cs typeface="Arial"/>
              </a:rPr>
              <a:t>Lloyd’s Annual Results 2019</a:t>
            </a:r>
            <a:endParaRPr lang="en-GB" sz="900">
              <a:solidFill>
                <a:schemeClr val="bg1"/>
              </a:solidFill>
              <a:latin typeface="Arial"/>
              <a:cs typeface="Arial"/>
            </a:endParaRPr>
          </a:p>
        </p:txBody>
      </p:sp>
      <p:sp>
        <p:nvSpPr>
          <p:cNvPr id="16" name="object 4">
            <a:extLst>
              <a:ext uri="{FF2B5EF4-FFF2-40B4-BE49-F238E27FC236}">
                <a16:creationId xmlns:a16="http://schemas.microsoft.com/office/drawing/2014/main" id="{2646F78C-1F17-DE49-A327-2628E6EA9A25}"/>
              </a:ext>
            </a:extLst>
          </p:cNvPr>
          <p:cNvSpPr txBox="1"/>
          <p:nvPr userDrawn="1"/>
        </p:nvSpPr>
        <p:spPr>
          <a:xfrm>
            <a:off x="574675" y="6421039"/>
            <a:ext cx="587375" cy="151323"/>
          </a:xfrm>
          <a:prstGeom prst="rect">
            <a:avLst/>
          </a:prstGeom>
        </p:spPr>
        <p:txBody>
          <a:bodyPr vert="horz" wrap="square" lIns="0" tIns="12700" rIns="0" bIns="0" rtlCol="0">
            <a:spAutoFit/>
          </a:bodyPr>
          <a:lstStyle/>
          <a:p>
            <a:pPr marL="12700">
              <a:lnSpc>
                <a:spcPct val="100000"/>
              </a:lnSpc>
              <a:spcBef>
                <a:spcPts val="100"/>
              </a:spcBef>
            </a:pPr>
            <a:r>
              <a:rPr lang="en-GB" sz="900" b="1">
                <a:solidFill>
                  <a:schemeClr val="bg1"/>
                </a:solidFill>
                <a:latin typeface="Arial"/>
                <a:cs typeface="Arial"/>
              </a:rPr>
              <a:t>© Lloyd’s</a:t>
            </a:r>
            <a:endParaRPr sz="900">
              <a:solidFill>
                <a:schemeClr val="bg1"/>
              </a:solidFill>
              <a:latin typeface="Arial"/>
              <a:cs typeface="Arial"/>
            </a:endParaRPr>
          </a:p>
        </p:txBody>
      </p:sp>
      <p:sp>
        <p:nvSpPr>
          <p:cNvPr id="17" name="object 5">
            <a:extLst>
              <a:ext uri="{FF2B5EF4-FFF2-40B4-BE49-F238E27FC236}">
                <a16:creationId xmlns:a16="http://schemas.microsoft.com/office/drawing/2014/main" id="{8D23931C-11E7-6243-8638-E30DE9AB7E8A}"/>
              </a:ext>
            </a:extLst>
          </p:cNvPr>
          <p:cNvSpPr txBox="1"/>
          <p:nvPr userDrawn="1"/>
        </p:nvSpPr>
        <p:spPr>
          <a:xfrm>
            <a:off x="11410900" y="6421039"/>
            <a:ext cx="392688" cy="151323"/>
          </a:xfrm>
          <a:prstGeom prst="rect">
            <a:avLst/>
          </a:prstGeom>
        </p:spPr>
        <p:txBody>
          <a:bodyPr vert="horz" wrap="square" lIns="0" tIns="12700" rIns="0" bIns="0" rtlCol="0">
            <a:spAutoFit/>
          </a:bodyPr>
          <a:lstStyle/>
          <a:p>
            <a:pPr marL="12700" algn="r">
              <a:lnSpc>
                <a:spcPct val="100000"/>
              </a:lnSpc>
              <a:spcBef>
                <a:spcPts val="100"/>
              </a:spcBef>
            </a:pPr>
            <a:fld id="{6186257D-3604-0F40-9AF2-2E31E8EFDAF4}" type="slidenum">
              <a:rPr lang="en-GB" sz="900" b="1" smtClean="0">
                <a:solidFill>
                  <a:schemeClr val="bg1"/>
                </a:solidFill>
                <a:latin typeface="Arial"/>
                <a:cs typeface="Arial"/>
              </a:rPr>
              <a:pPr marL="12700" algn="r">
                <a:lnSpc>
                  <a:spcPct val="100000"/>
                </a:lnSpc>
                <a:spcBef>
                  <a:spcPts val="100"/>
                </a:spcBef>
              </a:pPr>
              <a:t>‹#›</a:t>
            </a:fld>
            <a:endParaRPr sz="900">
              <a:solidFill>
                <a:schemeClr val="bg1"/>
              </a:solidFill>
              <a:latin typeface="Arial"/>
              <a:cs typeface="Arial"/>
            </a:endParaRPr>
          </a:p>
        </p:txBody>
      </p:sp>
    </p:spTree>
    <p:extLst>
      <p:ext uri="{BB962C8B-B14F-4D97-AF65-F5344CB8AC3E}">
        <p14:creationId xmlns:p14="http://schemas.microsoft.com/office/powerpoint/2010/main" val="1170676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681AE6-0D3F-D04A-BD1D-0602B87D7AA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ADC5877-FBBA-B64F-A80E-5CE63A204075}"/>
              </a:ext>
            </a:extLst>
          </p:cNvPr>
          <p:cNvSpPr/>
          <p:nvPr userDrawn="1"/>
        </p:nvSpPr>
        <p:spPr>
          <a:xfrm>
            <a:off x="3588709" y="844062"/>
            <a:ext cx="5218448" cy="5218448"/>
          </a:xfrm>
          <a:prstGeom prst="ellipse">
            <a:avLst/>
          </a:prstGeom>
          <a:solidFill>
            <a:srgbClr val="005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6AB76-2BC5-D249-AB09-0F8B8326E107}"/>
              </a:ext>
            </a:extLst>
          </p:cNvPr>
          <p:cNvSpPr>
            <a:spLocks noGrp="1"/>
          </p:cNvSpPr>
          <p:nvPr>
            <p:ph type="title"/>
          </p:nvPr>
        </p:nvSpPr>
        <p:spPr>
          <a:xfrm>
            <a:off x="574675" y="1551885"/>
            <a:ext cx="4827587" cy="3483048"/>
          </a:xfrm>
        </p:spPr>
        <p:txBody>
          <a:bodyPr lIns="0" tIns="0" rIns="0" bIns="0" anchor="t">
            <a:normAutofit/>
          </a:bodyPr>
          <a:lstStyle>
            <a:lvl1pPr>
              <a:lnSpc>
                <a:spcPts val="6400"/>
              </a:lnSpc>
              <a:defRPr sz="7500" spc="-300" baseline="0">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6206801" y="1433080"/>
            <a:ext cx="5380362" cy="4930807"/>
          </a:xfrm>
          <a:noFill/>
        </p:spPr>
        <p:txBody>
          <a:bodyPr lIns="0" tIns="0" rIns="0" bIns="0">
            <a:normAutofit/>
          </a:bodyPr>
          <a:lstStyle>
            <a:lvl1pPr marL="0" indent="0">
              <a:spcBef>
                <a:spcPts val="2500"/>
              </a:spcBef>
              <a:buNone/>
              <a:tabLst/>
              <a:defRPr sz="3200" b="1">
                <a:solidFill>
                  <a:schemeClr val="bg1"/>
                </a:solidFill>
              </a:defRPr>
            </a:lvl1pPr>
            <a:lvl2pPr marL="270000" indent="-270000">
              <a:spcAft>
                <a:spcPts val="0"/>
              </a:spcAft>
              <a:buFont typeface="System Font Regular"/>
              <a:buChar char="—"/>
              <a:tabLst/>
              <a:defRPr sz="1600" b="0" spc="0" baseline="0">
                <a:solidFill>
                  <a:schemeClr val="bg1"/>
                </a:solidFill>
              </a:defRPr>
            </a:lvl2pPr>
            <a:lvl3pPr marL="266700" indent="-257175">
              <a:spcBef>
                <a:spcPts val="0"/>
              </a:spcBef>
              <a:spcAft>
                <a:spcPts val="0"/>
              </a:spcAft>
              <a:buFont typeface="System Font Regular"/>
              <a:buChar char="—"/>
              <a:tabLst/>
              <a:defRPr sz="1600" b="0" baseline="0">
                <a:solidFill>
                  <a:schemeClr val="bg1"/>
                </a:solidFill>
              </a:defRPr>
            </a:lvl3pPr>
            <a:lvl4pPr marL="266700" indent="-257175">
              <a:buFont typeface="System Font Regular"/>
              <a:buChar char="—"/>
              <a:tabLst/>
              <a:defRPr sz="1600" b="0" baseline="0">
                <a:solidFill>
                  <a:schemeClr val="bg1"/>
                </a:solidFill>
              </a:defRPr>
            </a:lvl4pPr>
            <a:lvl5pPr marL="266700" indent="-257175">
              <a:buFont typeface="System Font Regular"/>
              <a:buChar char="—"/>
              <a:tabLst/>
              <a:defRPr sz="1600" b="0" baseline="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descr="A picture containing drawing&#10;&#10;Description automatically generated">
            <a:extLst>
              <a:ext uri="{FF2B5EF4-FFF2-40B4-BE49-F238E27FC236}">
                <a16:creationId xmlns:a16="http://schemas.microsoft.com/office/drawing/2014/main" id="{2BD759DE-F3DE-8848-A08C-8CF95116A077}"/>
              </a:ext>
            </a:extLst>
          </p:cNvPr>
          <p:cNvPicPr>
            <a:picLocks noChangeAspect="1"/>
          </p:cNvPicPr>
          <p:nvPr userDrawn="1"/>
        </p:nvPicPr>
        <p:blipFill>
          <a:blip r:embed="rId2"/>
          <a:stretch>
            <a:fillRect/>
          </a:stretch>
        </p:blipFill>
        <p:spPr>
          <a:xfrm>
            <a:off x="574675" y="-17101"/>
            <a:ext cx="919538" cy="457200"/>
          </a:xfrm>
          <a:prstGeom prst="rect">
            <a:avLst/>
          </a:prstGeom>
        </p:spPr>
      </p:pic>
      <p:sp>
        <p:nvSpPr>
          <p:cNvPr id="13" name="object 3">
            <a:extLst>
              <a:ext uri="{FF2B5EF4-FFF2-40B4-BE49-F238E27FC236}">
                <a16:creationId xmlns:a16="http://schemas.microsoft.com/office/drawing/2014/main" id="{4FF97F82-B9A4-1A4A-A60F-10415B20BF51}"/>
              </a:ext>
            </a:extLst>
          </p:cNvPr>
          <p:cNvSpPr txBox="1"/>
          <p:nvPr userDrawn="1"/>
        </p:nvSpPr>
        <p:spPr>
          <a:xfrm>
            <a:off x="9721472" y="6421039"/>
            <a:ext cx="1727200" cy="151323"/>
          </a:xfrm>
          <a:prstGeom prst="rect">
            <a:avLst/>
          </a:prstGeom>
        </p:spPr>
        <p:txBody>
          <a:bodyPr vert="horz" wrap="square" lIns="0" tIns="12700" rIns="0" bIns="0" rtlCol="0">
            <a:spAutoFit/>
          </a:bodyPr>
          <a:lstStyle/>
          <a:p>
            <a:pPr marL="12700" algn="r">
              <a:lnSpc>
                <a:spcPct val="100000"/>
              </a:lnSpc>
              <a:spcBef>
                <a:spcPts val="100"/>
              </a:spcBef>
            </a:pPr>
            <a:r>
              <a:rPr lang="en-GB" sz="900" b="1" spc="-10">
                <a:solidFill>
                  <a:schemeClr val="bg1"/>
                </a:solidFill>
                <a:latin typeface="Arial"/>
                <a:cs typeface="Arial"/>
              </a:rPr>
              <a:t>Lloyd’s Annual Results 2019</a:t>
            </a:r>
            <a:endParaRPr lang="en-GB" sz="900">
              <a:solidFill>
                <a:schemeClr val="bg1"/>
              </a:solidFill>
              <a:latin typeface="Arial"/>
              <a:cs typeface="Arial"/>
            </a:endParaRPr>
          </a:p>
        </p:txBody>
      </p:sp>
      <p:sp>
        <p:nvSpPr>
          <p:cNvPr id="16" name="object 4">
            <a:extLst>
              <a:ext uri="{FF2B5EF4-FFF2-40B4-BE49-F238E27FC236}">
                <a16:creationId xmlns:a16="http://schemas.microsoft.com/office/drawing/2014/main" id="{B0B16EFA-0654-BC44-AAE6-D1EA6880745F}"/>
              </a:ext>
            </a:extLst>
          </p:cNvPr>
          <p:cNvSpPr txBox="1"/>
          <p:nvPr userDrawn="1"/>
        </p:nvSpPr>
        <p:spPr>
          <a:xfrm>
            <a:off x="574675" y="6421039"/>
            <a:ext cx="587375" cy="151323"/>
          </a:xfrm>
          <a:prstGeom prst="rect">
            <a:avLst/>
          </a:prstGeom>
        </p:spPr>
        <p:txBody>
          <a:bodyPr vert="horz" wrap="square" lIns="0" tIns="12700" rIns="0" bIns="0" rtlCol="0">
            <a:spAutoFit/>
          </a:bodyPr>
          <a:lstStyle/>
          <a:p>
            <a:pPr marL="12700">
              <a:lnSpc>
                <a:spcPct val="100000"/>
              </a:lnSpc>
              <a:spcBef>
                <a:spcPts val="100"/>
              </a:spcBef>
            </a:pPr>
            <a:r>
              <a:rPr lang="en-GB" sz="900" b="1">
                <a:solidFill>
                  <a:schemeClr val="bg1"/>
                </a:solidFill>
                <a:latin typeface="Arial"/>
                <a:cs typeface="Arial"/>
              </a:rPr>
              <a:t>© Lloyd’s</a:t>
            </a:r>
            <a:endParaRPr sz="900">
              <a:solidFill>
                <a:schemeClr val="bg1"/>
              </a:solidFill>
              <a:latin typeface="Arial"/>
              <a:cs typeface="Arial"/>
            </a:endParaRPr>
          </a:p>
        </p:txBody>
      </p:sp>
      <p:sp>
        <p:nvSpPr>
          <p:cNvPr id="17" name="object 5">
            <a:extLst>
              <a:ext uri="{FF2B5EF4-FFF2-40B4-BE49-F238E27FC236}">
                <a16:creationId xmlns:a16="http://schemas.microsoft.com/office/drawing/2014/main" id="{36F24827-AA5A-5544-AE0E-D4A75D0BEB7D}"/>
              </a:ext>
            </a:extLst>
          </p:cNvPr>
          <p:cNvSpPr txBox="1"/>
          <p:nvPr userDrawn="1"/>
        </p:nvSpPr>
        <p:spPr>
          <a:xfrm>
            <a:off x="11410900" y="6421039"/>
            <a:ext cx="392688" cy="151323"/>
          </a:xfrm>
          <a:prstGeom prst="rect">
            <a:avLst/>
          </a:prstGeom>
        </p:spPr>
        <p:txBody>
          <a:bodyPr vert="horz" wrap="square" lIns="0" tIns="12700" rIns="0" bIns="0" rtlCol="0">
            <a:spAutoFit/>
          </a:bodyPr>
          <a:lstStyle/>
          <a:p>
            <a:pPr marL="12700" algn="r">
              <a:lnSpc>
                <a:spcPct val="100000"/>
              </a:lnSpc>
              <a:spcBef>
                <a:spcPts val="100"/>
              </a:spcBef>
            </a:pPr>
            <a:fld id="{6186257D-3604-0F40-9AF2-2E31E8EFDAF4}" type="slidenum">
              <a:rPr lang="en-GB" sz="900" b="1" smtClean="0">
                <a:solidFill>
                  <a:schemeClr val="bg1"/>
                </a:solidFill>
                <a:latin typeface="Arial"/>
                <a:cs typeface="Arial"/>
              </a:rPr>
              <a:pPr marL="12700" algn="r">
                <a:lnSpc>
                  <a:spcPct val="100000"/>
                </a:lnSpc>
                <a:spcBef>
                  <a:spcPts val="100"/>
                </a:spcBef>
              </a:pPr>
              <a:t>‹#›</a:t>
            </a:fld>
            <a:endParaRPr sz="900">
              <a:solidFill>
                <a:schemeClr val="bg1"/>
              </a:solidFill>
              <a:latin typeface="Arial"/>
              <a:cs typeface="Arial"/>
            </a:endParaRPr>
          </a:p>
        </p:txBody>
      </p:sp>
    </p:spTree>
    <p:extLst>
      <p:ext uri="{BB962C8B-B14F-4D97-AF65-F5344CB8AC3E}">
        <p14:creationId xmlns:p14="http://schemas.microsoft.com/office/powerpoint/2010/main" val="1168015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681AE6-0D3F-D04A-BD1D-0602B87D7AA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574676" y="1454726"/>
            <a:ext cx="8236816" cy="4966313"/>
          </a:xfrm>
          <a:noFill/>
        </p:spPr>
        <p:txBody>
          <a:bodyPr lIns="0" tIns="0" rIns="0" bIns="0">
            <a:normAutofit/>
          </a:bodyPr>
          <a:lstStyle>
            <a:lvl1pPr marL="0" indent="0">
              <a:spcBef>
                <a:spcPts val="0"/>
              </a:spcBef>
              <a:spcAft>
                <a:spcPts val="0"/>
              </a:spcAft>
              <a:buNone/>
              <a:tabLst/>
              <a:defRPr sz="4400" b="1">
                <a:solidFill>
                  <a:schemeClr val="bg1"/>
                </a:solidFill>
              </a:defRPr>
            </a:lvl1pPr>
            <a:lvl2pPr marL="0" indent="0">
              <a:spcBef>
                <a:spcPts val="0"/>
              </a:spcBef>
              <a:spcAft>
                <a:spcPts val="0"/>
              </a:spcAft>
              <a:buNone/>
              <a:tabLst/>
              <a:defRPr sz="4400" b="1" spc="-100" baseline="0">
                <a:solidFill>
                  <a:schemeClr val="bg1"/>
                </a:solidFill>
              </a:defRPr>
            </a:lvl2pPr>
            <a:lvl3pPr marL="0" indent="0">
              <a:spcBef>
                <a:spcPts val="0"/>
              </a:spcBef>
              <a:spcAft>
                <a:spcPts val="0"/>
              </a:spcAft>
              <a:buNone/>
              <a:tabLst/>
              <a:defRPr sz="4400" b="1">
                <a:solidFill>
                  <a:schemeClr val="bg1"/>
                </a:solidFill>
              </a:defRPr>
            </a:lvl3pPr>
            <a:lvl4pPr marL="0" indent="0">
              <a:spcBef>
                <a:spcPts val="0"/>
              </a:spcBef>
              <a:spcAft>
                <a:spcPts val="0"/>
              </a:spcAft>
              <a:buNone/>
              <a:tabLst/>
              <a:defRPr sz="4400" b="1">
                <a:solidFill>
                  <a:schemeClr val="bg1"/>
                </a:solidFill>
              </a:defRPr>
            </a:lvl4pPr>
            <a:lvl5pPr marL="0" indent="0">
              <a:spcBef>
                <a:spcPts val="0"/>
              </a:spcBef>
              <a:spcAft>
                <a:spcPts val="0"/>
              </a:spcAft>
              <a:buNone/>
              <a:tabLst/>
              <a:defRPr sz="4400" b="1">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picture containing drawing&#10;&#10;Description automatically generated">
            <a:extLst>
              <a:ext uri="{FF2B5EF4-FFF2-40B4-BE49-F238E27FC236}">
                <a16:creationId xmlns:a16="http://schemas.microsoft.com/office/drawing/2014/main" id="{4BB63688-F1F8-1C4A-9632-C9559CB677FF}"/>
              </a:ext>
            </a:extLst>
          </p:cNvPr>
          <p:cNvPicPr>
            <a:picLocks noChangeAspect="1"/>
          </p:cNvPicPr>
          <p:nvPr userDrawn="1"/>
        </p:nvPicPr>
        <p:blipFill>
          <a:blip r:embed="rId2"/>
          <a:stretch>
            <a:fillRect/>
          </a:stretch>
        </p:blipFill>
        <p:spPr>
          <a:xfrm>
            <a:off x="574675" y="-17101"/>
            <a:ext cx="919538" cy="457200"/>
          </a:xfrm>
          <a:prstGeom prst="rect">
            <a:avLst/>
          </a:prstGeom>
        </p:spPr>
      </p:pic>
      <p:sp>
        <p:nvSpPr>
          <p:cNvPr id="12" name="object 3">
            <a:extLst>
              <a:ext uri="{FF2B5EF4-FFF2-40B4-BE49-F238E27FC236}">
                <a16:creationId xmlns:a16="http://schemas.microsoft.com/office/drawing/2014/main" id="{99E30EE5-6A82-3E4E-B697-72B30A4640CF}"/>
              </a:ext>
            </a:extLst>
          </p:cNvPr>
          <p:cNvSpPr txBox="1"/>
          <p:nvPr userDrawn="1"/>
        </p:nvSpPr>
        <p:spPr>
          <a:xfrm>
            <a:off x="9721472" y="6421039"/>
            <a:ext cx="1727200" cy="151323"/>
          </a:xfrm>
          <a:prstGeom prst="rect">
            <a:avLst/>
          </a:prstGeom>
        </p:spPr>
        <p:txBody>
          <a:bodyPr vert="horz" wrap="square" lIns="0" tIns="12700" rIns="0" bIns="0" rtlCol="0">
            <a:spAutoFit/>
          </a:bodyPr>
          <a:lstStyle/>
          <a:p>
            <a:pPr marL="12700" algn="r">
              <a:lnSpc>
                <a:spcPct val="100000"/>
              </a:lnSpc>
              <a:spcBef>
                <a:spcPts val="100"/>
              </a:spcBef>
            </a:pPr>
            <a:r>
              <a:rPr lang="en-GB" sz="900" b="1" spc="-10">
                <a:solidFill>
                  <a:schemeClr val="bg1"/>
                </a:solidFill>
                <a:latin typeface="Arial"/>
                <a:cs typeface="Arial"/>
              </a:rPr>
              <a:t>Lloyd’s Annual Results 2019</a:t>
            </a:r>
            <a:endParaRPr lang="en-GB" sz="900">
              <a:solidFill>
                <a:schemeClr val="bg1"/>
              </a:solidFill>
              <a:latin typeface="Arial"/>
              <a:cs typeface="Arial"/>
            </a:endParaRPr>
          </a:p>
        </p:txBody>
      </p:sp>
      <p:sp>
        <p:nvSpPr>
          <p:cNvPr id="13" name="object 4">
            <a:extLst>
              <a:ext uri="{FF2B5EF4-FFF2-40B4-BE49-F238E27FC236}">
                <a16:creationId xmlns:a16="http://schemas.microsoft.com/office/drawing/2014/main" id="{5F2CA886-F438-8F47-9430-8235D514C2E8}"/>
              </a:ext>
            </a:extLst>
          </p:cNvPr>
          <p:cNvSpPr txBox="1"/>
          <p:nvPr userDrawn="1"/>
        </p:nvSpPr>
        <p:spPr>
          <a:xfrm>
            <a:off x="574675" y="6421039"/>
            <a:ext cx="587375" cy="151323"/>
          </a:xfrm>
          <a:prstGeom prst="rect">
            <a:avLst/>
          </a:prstGeom>
        </p:spPr>
        <p:txBody>
          <a:bodyPr vert="horz" wrap="square" lIns="0" tIns="12700" rIns="0" bIns="0" rtlCol="0">
            <a:spAutoFit/>
          </a:bodyPr>
          <a:lstStyle/>
          <a:p>
            <a:pPr marL="12700">
              <a:lnSpc>
                <a:spcPct val="100000"/>
              </a:lnSpc>
              <a:spcBef>
                <a:spcPts val="100"/>
              </a:spcBef>
            </a:pPr>
            <a:r>
              <a:rPr lang="en-GB" sz="900" b="1">
                <a:solidFill>
                  <a:schemeClr val="bg1"/>
                </a:solidFill>
                <a:latin typeface="Arial"/>
                <a:cs typeface="Arial"/>
              </a:rPr>
              <a:t>© Lloyd’s</a:t>
            </a:r>
            <a:endParaRPr sz="900">
              <a:solidFill>
                <a:schemeClr val="bg1"/>
              </a:solidFill>
              <a:latin typeface="Arial"/>
              <a:cs typeface="Arial"/>
            </a:endParaRPr>
          </a:p>
        </p:txBody>
      </p:sp>
      <p:sp>
        <p:nvSpPr>
          <p:cNvPr id="16" name="object 5">
            <a:extLst>
              <a:ext uri="{FF2B5EF4-FFF2-40B4-BE49-F238E27FC236}">
                <a16:creationId xmlns:a16="http://schemas.microsoft.com/office/drawing/2014/main" id="{6FAD5097-0E93-BB45-B30E-00669B956A4E}"/>
              </a:ext>
            </a:extLst>
          </p:cNvPr>
          <p:cNvSpPr txBox="1"/>
          <p:nvPr userDrawn="1"/>
        </p:nvSpPr>
        <p:spPr>
          <a:xfrm>
            <a:off x="11410900" y="6421039"/>
            <a:ext cx="392688" cy="151323"/>
          </a:xfrm>
          <a:prstGeom prst="rect">
            <a:avLst/>
          </a:prstGeom>
        </p:spPr>
        <p:txBody>
          <a:bodyPr vert="horz" wrap="square" lIns="0" tIns="12700" rIns="0" bIns="0" rtlCol="0">
            <a:spAutoFit/>
          </a:bodyPr>
          <a:lstStyle/>
          <a:p>
            <a:pPr marL="12700" algn="r">
              <a:lnSpc>
                <a:spcPct val="100000"/>
              </a:lnSpc>
              <a:spcBef>
                <a:spcPts val="100"/>
              </a:spcBef>
            </a:pPr>
            <a:fld id="{6186257D-3604-0F40-9AF2-2E31E8EFDAF4}" type="slidenum">
              <a:rPr lang="en-GB" sz="900" b="1" smtClean="0">
                <a:solidFill>
                  <a:schemeClr val="bg1"/>
                </a:solidFill>
                <a:latin typeface="Arial"/>
                <a:cs typeface="Arial"/>
              </a:rPr>
              <a:pPr marL="12700" algn="r">
                <a:lnSpc>
                  <a:spcPct val="100000"/>
                </a:lnSpc>
                <a:spcBef>
                  <a:spcPts val="100"/>
                </a:spcBef>
              </a:pPr>
              <a:t>‹#›</a:t>
            </a:fld>
            <a:endParaRPr sz="900">
              <a:solidFill>
                <a:schemeClr val="bg1"/>
              </a:solidFill>
              <a:latin typeface="Arial"/>
              <a:cs typeface="Arial"/>
            </a:endParaRPr>
          </a:p>
        </p:txBody>
      </p:sp>
    </p:spTree>
    <p:extLst>
      <p:ext uri="{BB962C8B-B14F-4D97-AF65-F5344CB8AC3E}">
        <p14:creationId xmlns:p14="http://schemas.microsoft.com/office/powerpoint/2010/main" val="179146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155B-F541-2A4C-A43D-115022F65536}"/>
              </a:ext>
            </a:extLst>
          </p:cNvPr>
          <p:cNvSpPr>
            <a:spLocks noGrp="1"/>
          </p:cNvSpPr>
          <p:nvPr>
            <p:ph type="title"/>
          </p:nvPr>
        </p:nvSpPr>
        <p:spPr>
          <a:xfrm>
            <a:off x="658677" y="1709738"/>
            <a:ext cx="109003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1CBB1B0-5D7C-9943-A961-8C2F5F8F0561}"/>
              </a:ext>
            </a:extLst>
          </p:cNvPr>
          <p:cNvSpPr>
            <a:spLocks noGrp="1"/>
          </p:cNvSpPr>
          <p:nvPr>
            <p:ph type="body" idx="1"/>
          </p:nvPr>
        </p:nvSpPr>
        <p:spPr>
          <a:xfrm>
            <a:off x="658677" y="4589463"/>
            <a:ext cx="10900329"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08035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7BEF67-9351-994A-93D5-9D86ACA4246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B9155B-F541-2A4C-A43D-115022F65536}"/>
              </a:ext>
            </a:extLst>
          </p:cNvPr>
          <p:cNvSpPr>
            <a:spLocks noGrp="1"/>
          </p:cNvSpPr>
          <p:nvPr>
            <p:ph type="title"/>
          </p:nvPr>
        </p:nvSpPr>
        <p:spPr>
          <a:xfrm>
            <a:off x="596331" y="581892"/>
            <a:ext cx="10900329" cy="2655336"/>
          </a:xfrm>
        </p:spPr>
        <p:txBody>
          <a:bodyPr lIns="0" tIns="0" rIns="0" bIns="0" anchor="b">
            <a:noAutofit/>
          </a:bodyPr>
          <a:lstStyle>
            <a:lvl1pPr>
              <a:defRPr sz="14000" spc="-300" baseline="0">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1CBB1B0-5D7C-9943-A961-8C2F5F8F0561}"/>
              </a:ext>
            </a:extLst>
          </p:cNvPr>
          <p:cNvSpPr>
            <a:spLocks noGrp="1"/>
          </p:cNvSpPr>
          <p:nvPr>
            <p:ph type="body" idx="1"/>
          </p:nvPr>
        </p:nvSpPr>
        <p:spPr>
          <a:xfrm>
            <a:off x="574675" y="3101819"/>
            <a:ext cx="10984331" cy="3168030"/>
          </a:xfrm>
        </p:spPr>
        <p:txBody>
          <a:bodyPr lIns="0" tIns="0" rIns="0" bIns="0">
            <a:normAutofit/>
          </a:bodyPr>
          <a:lstStyle>
            <a:lvl1pPr marL="0" indent="0">
              <a:lnSpc>
                <a:spcPts val="2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1" name="Picture 10" descr="A picture containing drawing&#10;&#10;Description automatically generated">
            <a:extLst>
              <a:ext uri="{FF2B5EF4-FFF2-40B4-BE49-F238E27FC236}">
                <a16:creationId xmlns:a16="http://schemas.microsoft.com/office/drawing/2014/main" id="{75544CDC-62D7-EF41-AB55-8CCDC2EBF76E}"/>
              </a:ext>
            </a:extLst>
          </p:cNvPr>
          <p:cNvPicPr>
            <a:picLocks noChangeAspect="1"/>
          </p:cNvPicPr>
          <p:nvPr userDrawn="1"/>
        </p:nvPicPr>
        <p:blipFill>
          <a:blip r:embed="rId2"/>
          <a:stretch>
            <a:fillRect/>
          </a:stretch>
        </p:blipFill>
        <p:spPr>
          <a:xfrm>
            <a:off x="574675" y="-17101"/>
            <a:ext cx="919538" cy="457200"/>
          </a:xfrm>
          <a:prstGeom prst="rect">
            <a:avLst/>
          </a:prstGeom>
        </p:spPr>
      </p:pic>
      <p:sp>
        <p:nvSpPr>
          <p:cNvPr id="13" name="object 4">
            <a:extLst>
              <a:ext uri="{FF2B5EF4-FFF2-40B4-BE49-F238E27FC236}">
                <a16:creationId xmlns:a16="http://schemas.microsoft.com/office/drawing/2014/main" id="{D2C2EB76-7263-494A-85AE-3DCDFE36B114}"/>
              </a:ext>
            </a:extLst>
          </p:cNvPr>
          <p:cNvSpPr txBox="1"/>
          <p:nvPr userDrawn="1"/>
        </p:nvSpPr>
        <p:spPr>
          <a:xfrm>
            <a:off x="574675" y="6421039"/>
            <a:ext cx="587375" cy="151323"/>
          </a:xfrm>
          <a:prstGeom prst="rect">
            <a:avLst/>
          </a:prstGeom>
        </p:spPr>
        <p:txBody>
          <a:bodyPr vert="horz" wrap="square" lIns="0" tIns="12700" rIns="0" bIns="0" rtlCol="0">
            <a:spAutoFit/>
          </a:bodyPr>
          <a:lstStyle/>
          <a:p>
            <a:pPr marL="12700">
              <a:lnSpc>
                <a:spcPct val="100000"/>
              </a:lnSpc>
              <a:spcBef>
                <a:spcPts val="100"/>
              </a:spcBef>
            </a:pPr>
            <a:r>
              <a:rPr lang="en-GB" sz="900" b="1">
                <a:solidFill>
                  <a:schemeClr val="bg1"/>
                </a:solidFill>
                <a:latin typeface="Arial"/>
                <a:cs typeface="Arial"/>
              </a:rPr>
              <a:t>© Lloyd’s</a:t>
            </a:r>
            <a:endParaRPr sz="900">
              <a:solidFill>
                <a:schemeClr val="bg1"/>
              </a:solidFill>
              <a:latin typeface="Arial"/>
              <a:cs typeface="Arial"/>
            </a:endParaRPr>
          </a:p>
        </p:txBody>
      </p:sp>
      <p:sp>
        <p:nvSpPr>
          <p:cNvPr id="14" name="object 5">
            <a:extLst>
              <a:ext uri="{FF2B5EF4-FFF2-40B4-BE49-F238E27FC236}">
                <a16:creationId xmlns:a16="http://schemas.microsoft.com/office/drawing/2014/main" id="{AC0A63BA-133B-6A4D-914A-25D19D0D66DD}"/>
              </a:ext>
            </a:extLst>
          </p:cNvPr>
          <p:cNvSpPr txBox="1"/>
          <p:nvPr userDrawn="1"/>
        </p:nvSpPr>
        <p:spPr>
          <a:xfrm>
            <a:off x="11410900" y="6421039"/>
            <a:ext cx="392688" cy="151323"/>
          </a:xfrm>
          <a:prstGeom prst="rect">
            <a:avLst/>
          </a:prstGeom>
        </p:spPr>
        <p:txBody>
          <a:bodyPr vert="horz" wrap="square" lIns="0" tIns="12700" rIns="0" bIns="0" rtlCol="0">
            <a:spAutoFit/>
          </a:bodyPr>
          <a:lstStyle/>
          <a:p>
            <a:pPr marL="12700" algn="r">
              <a:lnSpc>
                <a:spcPct val="100000"/>
              </a:lnSpc>
              <a:spcBef>
                <a:spcPts val="100"/>
              </a:spcBef>
            </a:pPr>
            <a:fld id="{6186257D-3604-0F40-9AF2-2E31E8EFDAF4}" type="slidenum">
              <a:rPr lang="en-GB" sz="900" b="1" smtClean="0">
                <a:solidFill>
                  <a:schemeClr val="bg1"/>
                </a:solidFill>
                <a:latin typeface="Arial"/>
                <a:cs typeface="Arial"/>
              </a:rPr>
              <a:pPr marL="12700" algn="r">
                <a:lnSpc>
                  <a:spcPct val="100000"/>
                </a:lnSpc>
                <a:spcBef>
                  <a:spcPts val="100"/>
                </a:spcBef>
              </a:pPr>
              <a:t>‹#›</a:t>
            </a:fld>
            <a:endParaRPr sz="900">
              <a:solidFill>
                <a:schemeClr val="bg1"/>
              </a:solidFill>
              <a:latin typeface="Arial"/>
              <a:cs typeface="Arial"/>
            </a:endParaRPr>
          </a:p>
        </p:txBody>
      </p:sp>
    </p:spTree>
    <p:extLst>
      <p:ext uri="{BB962C8B-B14F-4D97-AF65-F5344CB8AC3E}">
        <p14:creationId xmlns:p14="http://schemas.microsoft.com/office/powerpoint/2010/main" val="642226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AB76-2BC5-D249-AB09-0F8B8326E107}"/>
              </a:ext>
            </a:extLst>
          </p:cNvPr>
          <p:cNvSpPr>
            <a:spLocks noGrp="1"/>
          </p:cNvSpPr>
          <p:nvPr>
            <p:ph type="title"/>
          </p:nvPr>
        </p:nvSpPr>
        <p:spPr>
          <a:xfrm>
            <a:off x="574676" y="902792"/>
            <a:ext cx="11228912" cy="767381"/>
          </a:xfrm>
        </p:spPr>
        <p:txBody>
          <a:bodyPr lIns="0" tIns="0" rIns="0" bIns="0" anchor="t" anchorCtr="0"/>
          <a:lstStyle>
            <a:lvl1pPr>
              <a:defRPr spc="-100" baseline="0"/>
            </a:lvl1pPr>
          </a:lstStyle>
          <a:p>
            <a:r>
              <a:rPr lang="en-GB"/>
              <a:t>Click to edit Master title style</a:t>
            </a:r>
            <a:endParaRPr lang="en-US"/>
          </a:p>
        </p:txBody>
      </p:sp>
      <p:pic>
        <p:nvPicPr>
          <p:cNvPr id="7" name="Picture 6">
            <a:extLst>
              <a:ext uri="{FF2B5EF4-FFF2-40B4-BE49-F238E27FC236}">
                <a16:creationId xmlns:a16="http://schemas.microsoft.com/office/drawing/2014/main" id="{409C4E0F-7B24-AC4E-96F3-FE115ECD26BB}"/>
              </a:ext>
            </a:extLst>
          </p:cNvPr>
          <p:cNvPicPr>
            <a:picLocks noChangeAspect="1"/>
          </p:cNvPicPr>
          <p:nvPr userDrawn="1"/>
        </p:nvPicPr>
        <p:blipFill>
          <a:blip r:embed="rId2"/>
          <a:srcRect/>
          <a:stretch/>
        </p:blipFill>
        <p:spPr>
          <a:xfrm>
            <a:off x="574675" y="0"/>
            <a:ext cx="916954" cy="457200"/>
          </a:xfrm>
          <a:prstGeom prst="rect">
            <a:avLst/>
          </a:prstGeom>
        </p:spPr>
      </p:pic>
      <p:sp>
        <p:nvSpPr>
          <p:cNvPr id="8" name="object 3">
            <a:extLst>
              <a:ext uri="{FF2B5EF4-FFF2-40B4-BE49-F238E27FC236}">
                <a16:creationId xmlns:a16="http://schemas.microsoft.com/office/drawing/2014/main" id="{8BAD7D60-48DD-7D4C-8192-4094DF250190}"/>
              </a:ext>
            </a:extLst>
          </p:cNvPr>
          <p:cNvSpPr txBox="1"/>
          <p:nvPr userDrawn="1"/>
        </p:nvSpPr>
        <p:spPr>
          <a:xfrm>
            <a:off x="9721472" y="6421039"/>
            <a:ext cx="1727200" cy="151323"/>
          </a:xfrm>
          <a:prstGeom prst="rect">
            <a:avLst/>
          </a:prstGeom>
        </p:spPr>
        <p:txBody>
          <a:bodyPr vert="horz" wrap="square" lIns="0" tIns="12700" rIns="0" bIns="0" rtlCol="0">
            <a:spAutoFit/>
          </a:bodyPr>
          <a:lstStyle/>
          <a:p>
            <a:pPr marL="12700" algn="r">
              <a:lnSpc>
                <a:spcPct val="100000"/>
              </a:lnSpc>
              <a:spcBef>
                <a:spcPts val="100"/>
              </a:spcBef>
            </a:pPr>
            <a:r>
              <a:rPr lang="en-GB" sz="900" b="1" spc="-10">
                <a:solidFill>
                  <a:schemeClr val="tx2"/>
                </a:solidFill>
                <a:latin typeface="Arial"/>
                <a:cs typeface="Arial"/>
              </a:rPr>
              <a:t>Lloyd’s Annual Results 2019</a:t>
            </a:r>
            <a:endParaRPr lang="en-GB" sz="900">
              <a:solidFill>
                <a:schemeClr val="tx2"/>
              </a:solidFill>
              <a:latin typeface="Arial"/>
              <a:cs typeface="Arial"/>
            </a:endParaRPr>
          </a:p>
        </p:txBody>
      </p:sp>
      <p:sp>
        <p:nvSpPr>
          <p:cNvPr id="10" name="object 4">
            <a:extLst>
              <a:ext uri="{FF2B5EF4-FFF2-40B4-BE49-F238E27FC236}">
                <a16:creationId xmlns:a16="http://schemas.microsoft.com/office/drawing/2014/main" id="{646FEE15-EE7B-1049-A584-3D6BF4BA4FF2}"/>
              </a:ext>
            </a:extLst>
          </p:cNvPr>
          <p:cNvSpPr txBox="1"/>
          <p:nvPr userDrawn="1"/>
        </p:nvSpPr>
        <p:spPr>
          <a:xfrm>
            <a:off x="574675" y="6421039"/>
            <a:ext cx="587375" cy="151323"/>
          </a:xfrm>
          <a:prstGeom prst="rect">
            <a:avLst/>
          </a:prstGeom>
        </p:spPr>
        <p:txBody>
          <a:bodyPr vert="horz" wrap="square" lIns="0" tIns="12700" rIns="0" bIns="0" rtlCol="0">
            <a:spAutoFit/>
          </a:bodyPr>
          <a:lstStyle/>
          <a:p>
            <a:pPr marL="12700">
              <a:lnSpc>
                <a:spcPct val="100000"/>
              </a:lnSpc>
              <a:spcBef>
                <a:spcPts val="100"/>
              </a:spcBef>
            </a:pPr>
            <a:r>
              <a:rPr lang="en-GB" sz="900" b="1">
                <a:solidFill>
                  <a:schemeClr val="tx2"/>
                </a:solidFill>
                <a:latin typeface="Arial"/>
                <a:cs typeface="Arial"/>
              </a:rPr>
              <a:t>© Lloyd’s</a:t>
            </a:r>
            <a:endParaRPr sz="900">
              <a:solidFill>
                <a:schemeClr val="tx2"/>
              </a:solidFill>
              <a:latin typeface="Arial"/>
              <a:cs typeface="Arial"/>
            </a:endParaRPr>
          </a:p>
        </p:txBody>
      </p:sp>
      <p:sp>
        <p:nvSpPr>
          <p:cNvPr id="11" name="object 5">
            <a:extLst>
              <a:ext uri="{FF2B5EF4-FFF2-40B4-BE49-F238E27FC236}">
                <a16:creationId xmlns:a16="http://schemas.microsoft.com/office/drawing/2014/main" id="{E1F022CF-E345-F845-A6D9-B1DB0C4834A5}"/>
              </a:ext>
            </a:extLst>
          </p:cNvPr>
          <p:cNvSpPr txBox="1"/>
          <p:nvPr userDrawn="1"/>
        </p:nvSpPr>
        <p:spPr>
          <a:xfrm>
            <a:off x="11410900" y="6421039"/>
            <a:ext cx="392688" cy="151323"/>
          </a:xfrm>
          <a:prstGeom prst="rect">
            <a:avLst/>
          </a:prstGeom>
        </p:spPr>
        <p:txBody>
          <a:bodyPr vert="horz" wrap="square" lIns="0" tIns="12700" rIns="0" bIns="0" rtlCol="0">
            <a:spAutoFit/>
          </a:bodyPr>
          <a:lstStyle/>
          <a:p>
            <a:pPr marL="12700" algn="r">
              <a:lnSpc>
                <a:spcPct val="100000"/>
              </a:lnSpc>
              <a:spcBef>
                <a:spcPts val="100"/>
              </a:spcBef>
            </a:pPr>
            <a:fld id="{6186257D-3604-0F40-9AF2-2E31E8EFDAF4}" type="slidenum">
              <a:rPr lang="en-GB" sz="900" b="1" smtClean="0">
                <a:solidFill>
                  <a:schemeClr val="tx2"/>
                </a:solidFill>
                <a:latin typeface="Arial"/>
                <a:cs typeface="Arial"/>
              </a:rPr>
              <a:pPr marL="12700" algn="r">
                <a:lnSpc>
                  <a:spcPct val="100000"/>
                </a:lnSpc>
                <a:spcBef>
                  <a:spcPts val="100"/>
                </a:spcBef>
              </a:pPr>
              <a:t>‹#›</a:t>
            </a:fld>
            <a:endParaRPr sz="900">
              <a:solidFill>
                <a:schemeClr val="tx2"/>
              </a:solidFill>
              <a:latin typeface="Arial"/>
              <a:cs typeface="Arial"/>
            </a:endParaRPr>
          </a:p>
        </p:txBody>
      </p:sp>
    </p:spTree>
    <p:extLst>
      <p:ext uri="{BB962C8B-B14F-4D97-AF65-F5344CB8AC3E}">
        <p14:creationId xmlns:p14="http://schemas.microsoft.com/office/powerpoint/2010/main" val="3993100674"/>
      </p:ext>
    </p:extLst>
  </p:cSld>
  <p:clrMapOvr>
    <a:masterClrMapping/>
  </p:clrMapOvr>
  <p:extLst>
    <p:ext uri="{DCECCB84-F9BA-43D5-87BE-67443E8EF086}">
      <p15:sldGuideLst xmlns:p15="http://schemas.microsoft.com/office/powerpoint/2012/main">
        <p15:guide id="1" pos="744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AB76-2BC5-D249-AB09-0F8B8326E107}"/>
              </a:ext>
            </a:extLst>
          </p:cNvPr>
          <p:cNvSpPr>
            <a:spLocks noGrp="1"/>
          </p:cNvSpPr>
          <p:nvPr>
            <p:ph type="title"/>
          </p:nvPr>
        </p:nvSpPr>
        <p:spPr>
          <a:xfrm>
            <a:off x="574675" y="1513840"/>
            <a:ext cx="5324420" cy="4228088"/>
          </a:xfrm>
        </p:spPr>
        <p:txBody>
          <a:bodyPr anchor="t" anchorCtr="0">
            <a:noAutofit/>
          </a:bodyPr>
          <a:lstStyle>
            <a:lvl1pPr>
              <a:lnSpc>
                <a:spcPts val="6500"/>
              </a:lnSpc>
              <a:defRPr sz="7200" spc="-300" baseline="0"/>
            </a:lvl1pPr>
          </a:lstStyle>
          <a:p>
            <a:r>
              <a:rPr lang="en-GB"/>
              <a:t>Click to edit Master title style</a:t>
            </a:r>
            <a:endParaRPr lang="en-US"/>
          </a:p>
        </p:txBody>
      </p:sp>
    </p:spTree>
    <p:extLst>
      <p:ext uri="{BB962C8B-B14F-4D97-AF65-F5344CB8AC3E}">
        <p14:creationId xmlns:p14="http://schemas.microsoft.com/office/powerpoint/2010/main" val="2075016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subtitle ">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574802" y="1387899"/>
            <a:ext cx="11228785" cy="422405"/>
          </a:xfrm>
        </p:spPr>
        <p:txBody>
          <a:bodyPr tIns="36000" bIns="0">
            <a:noAutofit/>
          </a:bodyPr>
          <a:lstStyle>
            <a:lvl1pPr marL="0" indent="0">
              <a:buNone/>
              <a:defRPr sz="2000">
                <a:solidFill>
                  <a:schemeClr val="tx1"/>
                </a:solidFill>
              </a:defRPr>
            </a:lvl1pPr>
          </a:lstStyle>
          <a:p>
            <a:pPr lvl="0"/>
            <a:r>
              <a:rPr lang="en-US" noProof="0"/>
              <a:t>Click to edit Master text styles</a:t>
            </a:r>
          </a:p>
        </p:txBody>
      </p:sp>
      <p:sp>
        <p:nvSpPr>
          <p:cNvPr id="11" name="Title 10">
            <a:extLst>
              <a:ext uri="{FF2B5EF4-FFF2-40B4-BE49-F238E27FC236}">
                <a16:creationId xmlns:a16="http://schemas.microsoft.com/office/drawing/2014/main" id="{EB96BCC1-418D-49A6-8188-CCD0E4F96635}"/>
              </a:ext>
            </a:extLst>
          </p:cNvPr>
          <p:cNvSpPr>
            <a:spLocks noGrp="1"/>
          </p:cNvSpPr>
          <p:nvPr>
            <p:ph type="title"/>
          </p:nvPr>
        </p:nvSpPr>
        <p:spPr>
          <a:xfrm>
            <a:off x="574802" y="620518"/>
            <a:ext cx="11228785" cy="767381"/>
          </a:xfrm>
        </p:spPr>
        <p:txBody>
          <a:bodyPr/>
          <a:lstStyle/>
          <a:p>
            <a:r>
              <a:rPr lang="en-US"/>
              <a:t>Click to edit Master title style</a:t>
            </a:r>
            <a:endParaRPr lang="en-GB"/>
          </a:p>
        </p:txBody>
      </p:sp>
    </p:spTree>
    <p:extLst>
      <p:ext uri="{BB962C8B-B14F-4D97-AF65-F5344CB8AC3E}">
        <p14:creationId xmlns:p14="http://schemas.microsoft.com/office/powerpoint/2010/main" val="350619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10" name="Picture 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540000" y="0"/>
            <a:ext cx="910800" cy="367200"/>
          </a:xfrm>
          <a:prstGeom prst="rect">
            <a:avLst/>
          </a:prstGeom>
        </p:spPr>
      </p:pic>
      <p:sp>
        <p:nvSpPr>
          <p:cNvPr id="8" name="TextBox 7">
            <a:extLst>
              <a:ext uri="{FF2B5EF4-FFF2-40B4-BE49-F238E27FC236}">
                <a16:creationId xmlns:a16="http://schemas.microsoft.com/office/drawing/2014/main" id="{1698643B-0F8B-41EA-A3B6-DE4860AD7767}"/>
              </a:ext>
            </a:extLst>
          </p:cNvPr>
          <p:cNvSpPr txBox="1">
            <a:spLocks/>
          </p:cNvSpPr>
          <p:nvPr userDrawn="1"/>
        </p:nvSpPr>
        <p:spPr>
          <a:xfrm>
            <a:off x="9217410" y="6523349"/>
            <a:ext cx="2743200" cy="21037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lvl="0"/>
            <a:fld id="{377EB79C-4237-4EDF-B16A-CF67A8C936B9}" type="slidenum">
              <a:rPr lang="en-GB" sz="1200" smtClean="0">
                <a:solidFill>
                  <a:schemeClr val="accent1"/>
                </a:solidFill>
              </a:rPr>
              <a:pPr lvl="0"/>
              <a:t>‹#›</a:t>
            </a:fld>
            <a:endParaRPr lang="en-GB" sz="1200">
              <a:solidFill>
                <a:schemeClr val="accent1"/>
              </a:solidFill>
            </a:endParaRPr>
          </a:p>
        </p:txBody>
      </p:sp>
      <p:sp>
        <p:nvSpPr>
          <p:cNvPr id="3" name="Text Placeholder 2">
            <a:extLst>
              <a:ext uri="{FF2B5EF4-FFF2-40B4-BE49-F238E27FC236}">
                <a16:creationId xmlns:a16="http://schemas.microsoft.com/office/drawing/2014/main" id="{F212848E-F7E7-4B1A-8FD0-C9CF10C1F2DF}"/>
              </a:ext>
            </a:extLst>
          </p:cNvPr>
          <p:cNvSpPr>
            <a:spLocks noGrp="1"/>
          </p:cNvSpPr>
          <p:nvPr>
            <p:ph type="body" sz="quarter" idx="10"/>
          </p:nvPr>
        </p:nvSpPr>
        <p:spPr>
          <a:xfrm>
            <a:off x="535034" y="401733"/>
            <a:ext cx="11112500" cy="454611"/>
          </a:xfrm>
        </p:spPr>
        <p:txBody>
          <a:bodyPr anchor="ctr"/>
          <a:lstStyle>
            <a:lvl1pPr>
              <a:defRPr lang="en-GB" sz="2800" b="1" kern="1200" dirty="0">
                <a:solidFill>
                  <a:srgbClr val="1E35BF"/>
                </a:solidFill>
                <a:latin typeface="+mj-lt"/>
                <a:ea typeface="+mj-ea"/>
                <a:cs typeface="+mj-cs"/>
              </a:defRPr>
            </a:lvl1pPr>
          </a:lstStyle>
          <a:p>
            <a:pPr lvl="0"/>
            <a:endParaRPr lang="en-GB"/>
          </a:p>
        </p:txBody>
      </p:sp>
    </p:spTree>
    <p:extLst>
      <p:ext uri="{BB962C8B-B14F-4D97-AF65-F5344CB8AC3E}">
        <p14:creationId xmlns:p14="http://schemas.microsoft.com/office/powerpoint/2010/main" val="330945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B40840-E694-468C-817C-7989C65FC8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40305787"/>
      </p:ext>
    </p:extLst>
  </p:cSld>
  <p:clrMapOvr>
    <a:masterClrMapping/>
  </p:clrMapOvr>
  <p:extLst>
    <p:ext uri="{DCECCB84-F9BA-43D5-87BE-67443E8EF086}">
      <p15:sldGuideLst xmlns:p15="http://schemas.microsoft.com/office/powerpoint/2012/main">
        <p15:guide id="1" pos="744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E9D7E199-C0BA-49FB-A440-5D6D793A05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4894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Graph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574802" y="1955812"/>
            <a:ext cx="7349998"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E9D7E199-C0BA-49FB-A440-5D6D793A057E}"/>
              </a:ext>
            </a:extLst>
          </p:cNvPr>
          <p:cNvSpPr>
            <a:spLocks noGrp="1"/>
          </p:cNvSpPr>
          <p:nvPr>
            <p:ph type="title"/>
          </p:nvPr>
        </p:nvSpPr>
        <p:spPr>
          <a:xfrm>
            <a:off x="574803" y="620518"/>
            <a:ext cx="7349998" cy="767381"/>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3A8F95F9-9615-4F2A-B15F-C5A98F3D9E1B}"/>
              </a:ext>
            </a:extLst>
          </p:cNvPr>
          <p:cNvSpPr/>
          <p:nvPr userDrawn="1"/>
        </p:nvSpPr>
        <p:spPr>
          <a:xfrm>
            <a:off x="8160000" y="0"/>
            <a:ext cx="403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AC28DFDA-6DBF-4C67-9C33-5606EE2B73DF}"/>
              </a:ext>
            </a:extLst>
          </p:cNvPr>
          <p:cNvSpPr>
            <a:spLocks noGrp="1"/>
          </p:cNvSpPr>
          <p:nvPr>
            <p:ph type="pic" sz="quarter" idx="10"/>
          </p:nvPr>
        </p:nvSpPr>
        <p:spPr>
          <a:xfrm>
            <a:off x="8880000" y="0"/>
            <a:ext cx="3312000" cy="6858000"/>
          </a:xfrm>
        </p:spPr>
        <p:txBody>
          <a:bodyPr anchor="ctr"/>
          <a:lstStyle>
            <a:lvl1pPr marL="0" indent="0" algn="ctr">
              <a:buNone/>
              <a:defRPr>
                <a:solidFill>
                  <a:schemeClr val="bg1"/>
                </a:solidFill>
              </a:defRPr>
            </a:lvl1pPr>
          </a:lstStyle>
          <a:p>
            <a:endParaRPr lang="en-US"/>
          </a:p>
        </p:txBody>
      </p:sp>
    </p:spTree>
    <p:extLst>
      <p:ext uri="{BB962C8B-B14F-4D97-AF65-F5344CB8AC3E}">
        <p14:creationId xmlns:p14="http://schemas.microsoft.com/office/powerpoint/2010/main" val="1715530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574802" y="1955813"/>
            <a:ext cx="3501208" cy="4351336"/>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253CF5A4-DAD9-BD49-A625-F0A9B4C6607F}"/>
              </a:ext>
            </a:extLst>
          </p:cNvPr>
          <p:cNvSpPr>
            <a:spLocks noGrp="1"/>
          </p:cNvSpPr>
          <p:nvPr>
            <p:ph idx="10"/>
          </p:nvPr>
        </p:nvSpPr>
        <p:spPr>
          <a:xfrm>
            <a:off x="8297218" y="1955811"/>
            <a:ext cx="3501208" cy="4351336"/>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A2EE765D-FA0F-4A49-9918-3966A8639243}"/>
              </a:ext>
            </a:extLst>
          </p:cNvPr>
          <p:cNvSpPr>
            <a:spLocks noGrp="1"/>
          </p:cNvSpPr>
          <p:nvPr>
            <p:ph idx="11"/>
          </p:nvPr>
        </p:nvSpPr>
        <p:spPr>
          <a:xfrm>
            <a:off x="4436010" y="1955811"/>
            <a:ext cx="3501208" cy="4351336"/>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42D71B35-FC5A-4868-849E-644B69BDEE6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5707486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574802" y="1955811"/>
            <a:ext cx="5951298"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8685B172-4FF1-A34F-8E46-FD5DEC971956}"/>
              </a:ext>
            </a:extLst>
          </p:cNvPr>
          <p:cNvPicPr>
            <a:picLocks noChangeAspect="1"/>
          </p:cNvPicPr>
          <p:nvPr userDrawn="1"/>
        </p:nvPicPr>
        <p:blipFill>
          <a:blip r:embed="rId2"/>
          <a:srcRect/>
          <a:stretch/>
        </p:blipFill>
        <p:spPr>
          <a:xfrm>
            <a:off x="574675" y="0"/>
            <a:ext cx="916954" cy="457200"/>
          </a:xfrm>
          <a:prstGeom prst="rect">
            <a:avLst/>
          </a:prstGeom>
        </p:spPr>
      </p:pic>
      <p:sp>
        <p:nvSpPr>
          <p:cNvPr id="14" name="Content Placeholder 2">
            <a:extLst>
              <a:ext uri="{FF2B5EF4-FFF2-40B4-BE49-F238E27FC236}">
                <a16:creationId xmlns:a16="http://schemas.microsoft.com/office/drawing/2014/main" id="{A2EE765D-FA0F-4A49-9918-3966A8639243}"/>
              </a:ext>
            </a:extLst>
          </p:cNvPr>
          <p:cNvSpPr>
            <a:spLocks noGrp="1"/>
          </p:cNvSpPr>
          <p:nvPr>
            <p:ph idx="11"/>
          </p:nvPr>
        </p:nvSpPr>
        <p:spPr>
          <a:xfrm>
            <a:off x="6886101" y="1955811"/>
            <a:ext cx="4912325"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70591767-9563-4284-86BA-4E93BCDE695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3988302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AB76-2BC5-D249-AB09-0F8B8326E107}"/>
              </a:ext>
            </a:extLst>
          </p:cNvPr>
          <p:cNvSpPr>
            <a:spLocks noGrp="1"/>
          </p:cNvSpPr>
          <p:nvPr>
            <p:ph type="title"/>
          </p:nvPr>
        </p:nvSpPr>
        <p:spPr>
          <a:xfrm>
            <a:off x="574674" y="871538"/>
            <a:ext cx="11223625" cy="1419768"/>
          </a:xfrm>
        </p:spPr>
        <p:txBody>
          <a:bodyPr lIns="0" tIns="0" rIns="0" bIns="0" anchor="t" anchorCtr="0">
            <a:normAutofit/>
          </a:bodyPr>
          <a:lstStyle>
            <a:lvl1pPr>
              <a:defRPr sz="4800" spc="-100" baseline="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574674" y="2576944"/>
            <a:ext cx="3420000" cy="3730205"/>
          </a:xfrm>
        </p:spPr>
        <p:txBody>
          <a:bodyPr lIns="0" tIns="0" rIns="0" bIns="0">
            <a:normAutofit/>
          </a:bodyPr>
          <a:lstStyle>
            <a:lvl1pPr marL="12700" indent="0">
              <a:spcBef>
                <a:spcPts val="600"/>
              </a:spcBef>
              <a:buNone/>
              <a:tabLst/>
              <a:defRPr sz="1800" b="1"/>
            </a:lvl1pPr>
            <a:lvl2pPr marL="270000" indent="-270000">
              <a:spcBef>
                <a:spcPts val="600"/>
              </a:spcBef>
              <a:buFont typeface="System Font Regular"/>
              <a:buChar char="—"/>
              <a:tabLst/>
              <a:defRPr sz="1600"/>
            </a:lvl2pPr>
            <a:lvl3pPr marL="270000" indent="-270000">
              <a:spcBef>
                <a:spcPts val="600"/>
              </a:spcBef>
              <a:buFont typeface="+mj-lt"/>
              <a:buAutoNum type="arabicPeriod"/>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6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62BB49C6-77A6-8D4A-A855-EB24B72935EB}"/>
              </a:ext>
            </a:extLst>
          </p:cNvPr>
          <p:cNvSpPr>
            <a:spLocks noGrp="1"/>
          </p:cNvSpPr>
          <p:nvPr>
            <p:ph idx="10"/>
          </p:nvPr>
        </p:nvSpPr>
        <p:spPr>
          <a:xfrm>
            <a:off x="4412988" y="2576943"/>
            <a:ext cx="3420000" cy="3730205"/>
          </a:xfrm>
        </p:spPr>
        <p:txBody>
          <a:bodyPr lIns="0" tIns="0" rIns="0" bIns="0">
            <a:normAutofit/>
          </a:bodyPr>
          <a:lstStyle>
            <a:lvl1pPr marL="12700" indent="0">
              <a:spcBef>
                <a:spcPts val="600"/>
              </a:spcBef>
              <a:buNone/>
              <a:tabLst/>
              <a:defRPr sz="1800" b="1"/>
            </a:lvl1pPr>
            <a:lvl2pPr marL="270000" indent="-270000">
              <a:spcBef>
                <a:spcPts val="600"/>
              </a:spcBef>
              <a:buFont typeface="System Font Regular"/>
              <a:buChar char="—"/>
              <a:tabLst/>
              <a:defRPr sz="1600"/>
            </a:lvl2pPr>
            <a:lvl3pPr marL="270000" indent="-270000">
              <a:spcBef>
                <a:spcPts val="600"/>
              </a:spcBef>
              <a:buFont typeface="+mj-lt"/>
              <a:buAutoNum type="arabicPeriod"/>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6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3CE88849-86CA-074D-B790-E976E5AB5ED8}"/>
              </a:ext>
            </a:extLst>
          </p:cNvPr>
          <p:cNvSpPr>
            <a:spLocks noGrp="1"/>
          </p:cNvSpPr>
          <p:nvPr>
            <p:ph idx="11"/>
          </p:nvPr>
        </p:nvSpPr>
        <p:spPr>
          <a:xfrm>
            <a:off x="8167163" y="2576943"/>
            <a:ext cx="3420000" cy="3730205"/>
          </a:xfrm>
        </p:spPr>
        <p:txBody>
          <a:bodyPr lIns="0" tIns="0" rIns="0" bIns="0">
            <a:normAutofit/>
          </a:bodyPr>
          <a:lstStyle>
            <a:lvl1pPr marL="12700" indent="0">
              <a:spcBef>
                <a:spcPts val="600"/>
              </a:spcBef>
              <a:buNone/>
              <a:tabLst/>
              <a:defRPr sz="1800" b="1"/>
            </a:lvl1pPr>
            <a:lvl2pPr marL="270000" indent="-270000">
              <a:spcBef>
                <a:spcPts val="600"/>
              </a:spcBef>
              <a:buFont typeface="System Font Regular"/>
              <a:buChar char="—"/>
              <a:tabLst/>
              <a:defRPr sz="1600"/>
            </a:lvl2pPr>
            <a:lvl3pPr marL="270000" indent="-270000">
              <a:spcBef>
                <a:spcPts val="600"/>
              </a:spcBef>
              <a:buFont typeface="+mj-lt"/>
              <a:buAutoNum type="arabicPeriod"/>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6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976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0FDAC44-8566-ED41-A934-A7F9C67544E0}"/>
              </a:ext>
            </a:extLst>
          </p:cNvPr>
          <p:cNvSpPr/>
          <p:nvPr userDrawn="1"/>
        </p:nvSpPr>
        <p:spPr>
          <a:xfrm>
            <a:off x="0" y="2377440"/>
            <a:ext cx="7715794" cy="4043599"/>
          </a:xfrm>
          <a:prstGeom prst="rect">
            <a:avLst/>
          </a:prstGeom>
          <a:solidFill>
            <a:srgbClr val="BD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6AB76-2BC5-D249-AB09-0F8B8326E107}"/>
              </a:ext>
            </a:extLst>
          </p:cNvPr>
          <p:cNvSpPr>
            <a:spLocks noGrp="1"/>
          </p:cNvSpPr>
          <p:nvPr>
            <p:ph type="title"/>
          </p:nvPr>
        </p:nvSpPr>
        <p:spPr>
          <a:xfrm>
            <a:off x="574675" y="871538"/>
            <a:ext cx="11223625" cy="1419768"/>
          </a:xfrm>
        </p:spPr>
        <p:txBody>
          <a:bodyPr lIns="0" tIns="0" rIns="0" bIns="0" anchor="t" anchorCtr="0">
            <a:normAutofit/>
          </a:bodyPr>
          <a:lstStyle>
            <a:lvl1pPr>
              <a:defRPr sz="4800" spc="-100" baseline="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DDFEF52-D3B3-1044-B928-5BD95D38B7EB}"/>
              </a:ext>
            </a:extLst>
          </p:cNvPr>
          <p:cNvSpPr>
            <a:spLocks noGrp="1"/>
          </p:cNvSpPr>
          <p:nvPr>
            <p:ph idx="1"/>
          </p:nvPr>
        </p:nvSpPr>
        <p:spPr>
          <a:xfrm>
            <a:off x="574675" y="2576943"/>
            <a:ext cx="6696982" cy="3730207"/>
          </a:xfrm>
        </p:spPr>
        <p:txBody>
          <a:bodyPr lIns="0" tIns="0" rIns="0" bIns="0">
            <a:normAutofit/>
          </a:bodyPr>
          <a:lstStyle>
            <a:lvl1pPr marL="0" indent="0">
              <a:spcBef>
                <a:spcPts val="600"/>
              </a:spcBef>
              <a:buFont typeface="Arial" panose="020B0604020202020204" pitchFamily="34" charset="0"/>
              <a:buNone/>
              <a:tabLst/>
              <a:defRPr sz="2400" b="0"/>
            </a:lvl1pPr>
            <a:lvl2pPr marL="0" indent="0">
              <a:spcBef>
                <a:spcPts val="600"/>
              </a:spcBef>
              <a:buFont typeface="System Font Regular"/>
              <a:buNone/>
              <a:tabLst/>
              <a:defRPr sz="2400" b="0"/>
            </a:lvl2pPr>
            <a:lvl3pPr marL="0" indent="0">
              <a:spcBef>
                <a:spcPts val="600"/>
              </a:spcBef>
              <a:buFont typeface="Arial" panose="020B0604020202020204" pitchFamily="34" charset="0"/>
              <a:buNone/>
              <a:tabLst/>
              <a:defRPr lang="en-GB" sz="24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defRPr lang="en-GB" sz="24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defRPr lang="en-US" sz="24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62BB49C6-77A6-8D4A-A855-EB24B72935EB}"/>
              </a:ext>
            </a:extLst>
          </p:cNvPr>
          <p:cNvSpPr>
            <a:spLocks noGrp="1"/>
          </p:cNvSpPr>
          <p:nvPr>
            <p:ph idx="10"/>
          </p:nvPr>
        </p:nvSpPr>
        <p:spPr>
          <a:xfrm>
            <a:off x="8197327" y="2576943"/>
            <a:ext cx="3600973" cy="3730205"/>
          </a:xfrm>
        </p:spPr>
        <p:txBody>
          <a:bodyPr lIns="0" tIns="0" rIns="0" bIns="0">
            <a:normAutofit/>
          </a:bodyPr>
          <a:lstStyle>
            <a:lvl1pPr marL="12700" indent="0">
              <a:spcBef>
                <a:spcPts val="600"/>
              </a:spcBef>
              <a:buNone/>
              <a:tabLst/>
              <a:defRPr sz="1800" b="1"/>
            </a:lvl1pPr>
            <a:lvl2pPr marL="270000" indent="-270000">
              <a:spcBef>
                <a:spcPts val="600"/>
              </a:spcBef>
              <a:buFont typeface="System Font Regular"/>
              <a:buChar char="—"/>
              <a:tabLst/>
              <a:defRPr sz="1600"/>
            </a:lvl2pPr>
            <a:lvl3pPr marL="270000" indent="-270000">
              <a:spcBef>
                <a:spcPts val="600"/>
              </a:spcBef>
              <a:buFont typeface="+mj-lt"/>
              <a:buAutoNum type="arabicPeriod"/>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3pPr>
            <a:lvl4pPr marL="0" indent="0">
              <a:spcBef>
                <a:spcPts val="600"/>
              </a:spcBef>
              <a:buFont typeface="Arial" panose="020B0604020202020204" pitchFamily="34" charset="0"/>
              <a:buNone/>
              <a:tabLst>
                <a:tab pos="254000" algn="l"/>
              </a:tabLst>
              <a:defRPr lang="en-GB" sz="1600" b="0" i="0" kern="1200" dirty="0">
                <a:solidFill>
                  <a:schemeClr val="tx2"/>
                </a:solidFill>
                <a:latin typeface="Arial" panose="020B0604020202020204" pitchFamily="34" charset="0"/>
                <a:ea typeface="+mn-ea"/>
                <a:cs typeface="Arial" panose="020B0604020202020204" pitchFamily="34" charset="0"/>
              </a:defRPr>
            </a:lvl4pPr>
            <a:lvl5pPr marL="0" indent="0">
              <a:spcBef>
                <a:spcPts val="600"/>
              </a:spcBef>
              <a:buFont typeface="Arial" panose="020B0604020202020204" pitchFamily="34" charset="0"/>
              <a:buNone/>
              <a:tabLst>
                <a:tab pos="254000" algn="l"/>
              </a:tabLst>
              <a:defRPr lang="en-US" sz="1600" b="0" i="0" kern="12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404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D0668-D126-9645-B2B6-75351EBCB842}"/>
              </a:ext>
            </a:extLst>
          </p:cNvPr>
          <p:cNvSpPr>
            <a:spLocks noGrp="1"/>
          </p:cNvSpPr>
          <p:nvPr>
            <p:ph type="title"/>
            <p:custDataLst>
              <p:tags r:id="rId23"/>
            </p:custDataLst>
          </p:nvPr>
        </p:nvSpPr>
        <p:spPr>
          <a:xfrm>
            <a:off x="574802" y="620518"/>
            <a:ext cx="11228785" cy="767381"/>
          </a:xfrm>
          <a:prstGeom prst="rect">
            <a:avLst/>
          </a:prstGeom>
        </p:spPr>
        <p:txBody>
          <a:bodyPr vert="horz" lIns="0" tIns="0" rIns="0" bIns="0" rtlCol="0" anchor="t">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6208F12-A839-C64C-8CA8-8547D8CB5DAE}"/>
              </a:ext>
            </a:extLst>
          </p:cNvPr>
          <p:cNvSpPr>
            <a:spLocks noGrp="1"/>
          </p:cNvSpPr>
          <p:nvPr>
            <p:ph type="body" idx="1"/>
            <p:custDataLst>
              <p:tags r:id="rId24"/>
            </p:custDataLst>
          </p:nvPr>
        </p:nvSpPr>
        <p:spPr>
          <a:xfrm>
            <a:off x="574802" y="1955812"/>
            <a:ext cx="11223624"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object 4">
            <a:extLst>
              <a:ext uri="{FF2B5EF4-FFF2-40B4-BE49-F238E27FC236}">
                <a16:creationId xmlns:a16="http://schemas.microsoft.com/office/drawing/2014/main" id="{9075CA2A-72D2-430D-AAD7-9C2A17824C41}"/>
              </a:ext>
            </a:extLst>
          </p:cNvPr>
          <p:cNvSpPr txBox="1"/>
          <p:nvPr userDrawn="1"/>
        </p:nvSpPr>
        <p:spPr>
          <a:xfrm>
            <a:off x="574675" y="6421039"/>
            <a:ext cx="587375" cy="151323"/>
          </a:xfrm>
          <a:prstGeom prst="rect">
            <a:avLst/>
          </a:prstGeom>
        </p:spPr>
        <p:txBody>
          <a:bodyPr vert="horz" wrap="square" lIns="0" tIns="12700" rIns="0" bIns="0" rtlCol="0">
            <a:spAutoFit/>
          </a:bodyPr>
          <a:lstStyle/>
          <a:p>
            <a:pPr marL="12700">
              <a:lnSpc>
                <a:spcPct val="100000"/>
              </a:lnSpc>
              <a:spcBef>
                <a:spcPts val="100"/>
              </a:spcBef>
            </a:pPr>
            <a:r>
              <a:rPr lang="en-GB" sz="900" b="1">
                <a:solidFill>
                  <a:schemeClr val="tx2"/>
                </a:solidFill>
                <a:latin typeface="Arial"/>
                <a:cs typeface="Arial"/>
              </a:rPr>
              <a:t>© Lloyd’s</a:t>
            </a:r>
            <a:endParaRPr sz="900">
              <a:solidFill>
                <a:schemeClr val="tx2"/>
              </a:solidFill>
              <a:latin typeface="Arial"/>
              <a:cs typeface="Arial"/>
            </a:endParaRPr>
          </a:p>
        </p:txBody>
      </p:sp>
      <p:sp>
        <p:nvSpPr>
          <p:cNvPr id="8" name="TextBox 7">
            <a:extLst>
              <a:ext uri="{FF2B5EF4-FFF2-40B4-BE49-F238E27FC236}">
                <a16:creationId xmlns:a16="http://schemas.microsoft.com/office/drawing/2014/main" id="{76FBCF99-52C4-4BB7-9F7C-7F65ED62E6E7}"/>
              </a:ext>
            </a:extLst>
          </p:cNvPr>
          <p:cNvSpPr txBox="1">
            <a:spLocks/>
          </p:cNvSpPr>
          <p:nvPr userDrawn="1"/>
        </p:nvSpPr>
        <p:spPr>
          <a:xfrm>
            <a:off x="11410900" y="6421039"/>
            <a:ext cx="392688" cy="151323"/>
          </a:xfrm>
          <a:prstGeom prst="rect">
            <a:avLst/>
          </a:prstGeom>
        </p:spPr>
        <p:txBody>
          <a:bodyPr vert="horz" wrap="square" lIns="0" tIns="12700" rIns="0" bIns="0" rtlCol="0">
            <a:noAutofit/>
          </a:bodyPr>
          <a:lstStyle>
            <a:defPPr>
              <a:defRPr lang="en-US"/>
            </a:defPPr>
            <a:lvl1pPr marL="12700" algn="r">
              <a:lnSpc>
                <a:spcPct val="100000"/>
              </a:lnSpc>
              <a:spcBef>
                <a:spcPts val="100"/>
              </a:spcBef>
              <a:defRPr sz="900" b="1">
                <a:solidFill>
                  <a:schemeClr val="tx2"/>
                </a:solidFill>
                <a:latin typeface="Arial"/>
                <a:cs typeface="Arial"/>
              </a:defRPr>
            </a:lvl1pPr>
          </a:lstStyle>
          <a:p>
            <a:pPr lvl="0"/>
            <a:fld id="{47A96944-11DA-4812-B09E-9D0924C20C4C}" type="slidenum">
              <a:rPr lang="en-GB" smtClean="0"/>
              <a:pPr lvl="0"/>
              <a:t>‹#›</a:t>
            </a:fld>
            <a:endParaRPr lang="en-GB"/>
          </a:p>
        </p:txBody>
      </p:sp>
      <p:pic>
        <p:nvPicPr>
          <p:cNvPr id="9" name="Picture 8">
            <a:extLst>
              <a:ext uri="{FF2B5EF4-FFF2-40B4-BE49-F238E27FC236}">
                <a16:creationId xmlns:a16="http://schemas.microsoft.com/office/drawing/2014/main" id="{C8AA3078-520E-4325-BD1D-2D3968901F87}"/>
              </a:ext>
            </a:extLst>
          </p:cNvPr>
          <p:cNvPicPr>
            <a:picLocks/>
          </p:cNvPicPr>
          <p:nvPr userDrawn="1"/>
        </p:nvPicPr>
        <p:blipFill>
          <a:blip r:embed="rId25" cstate="print">
            <a:extLst>
              <a:ext uri="{28A0092B-C50C-407E-A947-70E740481C1C}">
                <a14:useLocalDpi xmlns:a14="http://schemas.microsoft.com/office/drawing/2010/main"/>
              </a:ext>
            </a:extLst>
          </a:blip>
          <a:stretch>
            <a:fillRect/>
          </a:stretch>
        </p:blipFill>
        <p:spPr>
          <a:xfrm>
            <a:off x="574802" y="0"/>
            <a:ext cx="910800" cy="367200"/>
          </a:xfrm>
          <a:prstGeom prst="rect">
            <a:avLst/>
          </a:prstGeom>
        </p:spPr>
      </p:pic>
    </p:spTree>
    <p:extLst>
      <p:ext uri="{BB962C8B-B14F-4D97-AF65-F5344CB8AC3E}">
        <p14:creationId xmlns:p14="http://schemas.microsoft.com/office/powerpoint/2010/main" val="750127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71" r:id="rId4"/>
    <p:sldLayoutId id="2147483678" r:id="rId5"/>
    <p:sldLayoutId id="2147483672" r:id="rId6"/>
    <p:sldLayoutId id="2147483673" r:id="rId7"/>
    <p:sldLayoutId id="2147483663" r:id="rId8"/>
    <p:sldLayoutId id="2147483664" r:id="rId9"/>
    <p:sldLayoutId id="2147483665" r:id="rId10"/>
    <p:sldLayoutId id="2147483666" r:id="rId11"/>
    <p:sldLayoutId id="2147483655" r:id="rId12"/>
    <p:sldLayoutId id="2147483660" r:id="rId13"/>
    <p:sldLayoutId id="2147483667" r:id="rId14"/>
    <p:sldLayoutId id="2147483668" r:id="rId15"/>
    <p:sldLayoutId id="2147483662" r:id="rId16"/>
    <p:sldLayoutId id="2147483651" r:id="rId17"/>
    <p:sldLayoutId id="2147483661" r:id="rId18"/>
    <p:sldLayoutId id="2147483677" r:id="rId19"/>
    <p:sldLayoutId id="2147483702" r:id="rId20"/>
    <p:sldLayoutId id="2147483724" r:id="rId21"/>
  </p:sldLayoutIdLst>
  <p:hf sldNum="0" hdr="0" ftr="0"/>
  <p:txStyles>
    <p:titleStyle>
      <a:lvl1pPr algn="l" defTabSz="914400" rtl="0" eaLnBrk="1" latinLnBrk="0" hangingPunct="1">
        <a:lnSpc>
          <a:spcPct val="90000"/>
        </a:lnSpc>
        <a:spcBef>
          <a:spcPct val="0"/>
        </a:spcBef>
        <a:buNone/>
        <a:defRPr sz="3500" b="1" i="0" kern="1200">
          <a:solidFill>
            <a:schemeClr val="tx2"/>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2" userDrawn="1">
          <p15:clr>
            <a:srgbClr val="F26B43"/>
          </p15:clr>
        </p15:guide>
        <p15:guide id="2" pos="7432" userDrawn="1">
          <p15:clr>
            <a:srgbClr val="F26B43"/>
          </p15:clr>
        </p15:guide>
        <p15:guide id="3" pos="3885" userDrawn="1">
          <p15:clr>
            <a:srgbClr val="F26B43"/>
          </p15:clr>
        </p15:guide>
        <p15:guide id="4" orient="horz" pos="890" userDrawn="1">
          <p15:clr>
            <a:srgbClr val="F26B43"/>
          </p15:clr>
        </p15:guide>
        <p15:guide id="5" orient="horz" pos="1207" userDrawn="1">
          <p15:clr>
            <a:srgbClr val="F26B43"/>
          </p15:clr>
        </p15:guide>
        <p15:guide id="6" orient="horz" pos="3974" userDrawn="1">
          <p15:clr>
            <a:srgbClr val="F26B43"/>
          </p15:clr>
        </p15:guide>
        <p15:guide id="7" pos="3795" userDrawn="1">
          <p15:clr>
            <a:srgbClr val="F26B43"/>
          </p15:clr>
        </p15:guide>
        <p15:guide id="8" pos="39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www.lloyds.com/conducting-business/delegated-authorities/the-delegated-authority-programme/communications" TargetMode="Externa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hyperlink" Target="https://www.lloyds.com/conducting-business/delegated-authorities/the-delegated-authority-programme/communications"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srgbClr val="000000"/>
              </a:buClr>
              <a:buSzPct val="100000"/>
              <a:buFont typeface="Arial"/>
              <a:buNone/>
              <a:tabLst/>
              <a:defRPr/>
            </a:pPr>
            <a:endParaRPr kumimoji="0" lang="en-US" sz="1600" b="0" i="0" u="none" strike="noStrike" kern="1200" cap="all" spc="0" normalizeH="0" baseline="0" noProof="0">
              <a:ln>
                <a:noFill/>
              </a:ln>
              <a:solidFill>
                <a:srgbClr val="000000"/>
              </a:solidFill>
              <a:effectLst/>
              <a:uLnTx/>
              <a:uFillTx/>
              <a:latin typeface="Arial" panose="020B0604020202020204"/>
              <a:ea typeface="+mn-ea"/>
              <a:cs typeface="+mn-cs"/>
            </a:endParaRPr>
          </a:p>
        </p:txBody>
      </p:sp>
      <p:cxnSp>
        <p:nvCxnSpPr>
          <p:cNvPr id="18"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DA60D5-3332-4598-8156-58124E2E1B6E}"/>
              </a:ext>
            </a:extLst>
          </p:cNvPr>
          <p:cNvCxnSpPr/>
          <p:nvPr/>
        </p:nvCxnSpPr>
        <p:spPr>
          <a:xfrm>
            <a:off x="592741" y="1236877"/>
            <a:ext cx="3753685" cy="0"/>
          </a:xfrm>
          <a:prstGeom prst="line">
            <a:avLst/>
          </a:prstGeom>
          <a:solidFill>
            <a:schemeClr val="bg1"/>
          </a:solid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cxnSp>
      <p:pic>
        <p:nvPicPr>
          <p:cNvPr id="1026" name="Picture 2">
            <a:extLst>
              <a:ext uri="{FF2B5EF4-FFF2-40B4-BE49-F238E27FC236}">
                <a16:creationId xmlns:a16="http://schemas.microsoft.com/office/drawing/2014/main" id="{33D29D8D-BFC7-4CA0-BF6F-B333B4AE4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83"/>
            <a:ext cx="12192000" cy="684212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7FA52ADC-7131-4753-83FD-939CB9B39592}"/>
              </a:ext>
            </a:extLst>
          </p:cNvPr>
          <p:cNvSpPr txBox="1">
            <a:spLocks/>
          </p:cNvSpPr>
          <p:nvPr/>
        </p:nvSpPr>
        <p:spPr>
          <a:xfrm>
            <a:off x="164185" y="2887335"/>
            <a:ext cx="6989650" cy="1726627"/>
          </a:xfrm>
          <a:prstGeom prst="rect">
            <a:avLst/>
          </a:prstGeom>
        </p:spPr>
        <p:txBody>
          <a:bodyPr vert="horz" wrap="square" lIns="91440" tIns="45720" rIns="91440" bIns="45720" rtlCol="0" anchor="b">
            <a:spAutoFit/>
          </a:bodyPr>
          <a:lstStyle>
            <a:lvl1pPr algn="l" defTabSz="914400" rtl="0" eaLnBrk="1" latinLnBrk="0" hangingPunct="1">
              <a:lnSpc>
                <a:spcPct val="100000"/>
              </a:lnSpc>
              <a:spcBef>
                <a:spcPct val="0"/>
              </a:spcBef>
              <a:buNone/>
              <a:defRPr sz="5400" b="1" i="0" kern="1200" spc="-300" baseline="0">
                <a:solidFill>
                  <a:schemeClr val="bg1"/>
                </a:solidFill>
                <a:latin typeface="+mj-lt"/>
                <a:ea typeface="+mj-ea"/>
                <a:cs typeface="Arial" panose="020B0604020202020204" pitchFamily="34" charset="0"/>
              </a:defRPr>
            </a:lvl1pPr>
          </a:lstStyle>
          <a:p>
            <a:pPr>
              <a:lnSpc>
                <a:spcPct val="90000"/>
              </a:lnSpc>
            </a:pPr>
            <a:r>
              <a:rPr lang="en-US" sz="4400" dirty="0">
                <a:effectLst>
                  <a:outerShdw blurRad="38100" dist="38100" dir="2700000" algn="tl">
                    <a:srgbClr val="000000">
                      <a:alpha val="43137"/>
                    </a:srgbClr>
                  </a:outerShdw>
                </a:effectLst>
                <a:cs typeface="+mj-cs"/>
              </a:rPr>
              <a:t>DCOM Access Control</a:t>
            </a:r>
          </a:p>
          <a:p>
            <a:pPr>
              <a:lnSpc>
                <a:spcPct val="90000"/>
              </a:lnSpc>
            </a:pPr>
            <a:r>
              <a:rPr lang="en-US" sz="3700" dirty="0">
                <a:effectLst>
                  <a:outerShdw blurRad="38100" dist="38100" dir="2700000" algn="tl">
                    <a:srgbClr val="000000">
                      <a:alpha val="43137"/>
                    </a:srgbClr>
                  </a:outerShdw>
                </a:effectLst>
                <a:cs typeface="+mj-cs"/>
              </a:rPr>
              <a:t>User Group Hierarchy Design Guide</a:t>
            </a:r>
          </a:p>
          <a:p>
            <a:pPr>
              <a:lnSpc>
                <a:spcPct val="90000"/>
              </a:lnSpc>
            </a:pPr>
            <a:r>
              <a:rPr lang="en-US" sz="3700" dirty="0">
                <a:effectLst>
                  <a:outerShdw blurRad="38100" dist="38100" dir="2700000" algn="tl">
                    <a:srgbClr val="000000">
                      <a:alpha val="43137"/>
                    </a:srgbClr>
                  </a:outerShdw>
                </a:effectLst>
                <a:cs typeface="+mj-cs"/>
              </a:rPr>
              <a:t>DCM Project – Release 1</a:t>
            </a:r>
            <a:endParaRPr lang="en-US" sz="3700" dirty="0">
              <a:effectLst>
                <a:outerShdw blurRad="38100" dist="38100" dir="2700000" algn="tl">
                  <a:srgbClr val="000000">
                    <a:alpha val="43137"/>
                  </a:srgbClr>
                </a:outerShdw>
              </a:effectLst>
              <a:cs typeface="Arial"/>
            </a:endParaRPr>
          </a:p>
        </p:txBody>
      </p:sp>
      <p:pic>
        <p:nvPicPr>
          <p:cNvPr id="5" name="Picture 4">
            <a:extLst>
              <a:ext uri="{FF2B5EF4-FFF2-40B4-BE49-F238E27FC236}">
                <a16:creationId xmlns:a16="http://schemas.microsoft.com/office/drawing/2014/main" id="{E2237FF5-88D6-4912-AA80-9094516EB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83"/>
            <a:ext cx="1009650" cy="4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596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EA41D0B-D1C7-4B5A-A4B5-E6C153340A8E}"/>
              </a:ext>
            </a:extLst>
          </p:cNvPr>
          <p:cNvSpPr/>
          <p:nvPr/>
        </p:nvSpPr>
        <p:spPr>
          <a:xfrm>
            <a:off x="106722" y="1069439"/>
            <a:ext cx="11947627" cy="5730455"/>
          </a:xfrm>
          <a:prstGeom prst="rect">
            <a:avLst/>
          </a:prstGeom>
          <a:solidFill>
            <a:schemeClr val="bg1">
              <a:lumMod val="95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b="1">
              <a:solidFill>
                <a:srgbClr val="FF0000"/>
              </a:solidFill>
              <a:latin typeface="Arial"/>
            </a:endParaRPr>
          </a:p>
        </p:txBody>
      </p:sp>
      <p:sp>
        <p:nvSpPr>
          <p:cNvPr id="51" name="Rectangle: Rounded Corners 50">
            <a:extLst>
              <a:ext uri="{FF2B5EF4-FFF2-40B4-BE49-F238E27FC236}">
                <a16:creationId xmlns:a16="http://schemas.microsoft.com/office/drawing/2014/main" id="{376B0736-F0EE-4250-86DC-F54D5A037567}"/>
              </a:ext>
            </a:extLst>
          </p:cNvPr>
          <p:cNvSpPr/>
          <p:nvPr/>
        </p:nvSpPr>
        <p:spPr>
          <a:xfrm>
            <a:off x="4737027" y="3263027"/>
            <a:ext cx="6441106" cy="604800"/>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Managerial Group name</a:t>
            </a:r>
          </a:p>
        </p:txBody>
      </p:sp>
      <p:sp>
        <p:nvSpPr>
          <p:cNvPr id="8" name="Rectangle 7">
            <a:extLst>
              <a:ext uri="{FF2B5EF4-FFF2-40B4-BE49-F238E27FC236}">
                <a16:creationId xmlns:a16="http://schemas.microsoft.com/office/drawing/2014/main" id="{4EEDD404-61BE-40EA-A790-B054F725CCD8}"/>
              </a:ext>
            </a:extLst>
          </p:cNvPr>
          <p:cNvSpPr/>
          <p:nvPr/>
        </p:nvSpPr>
        <p:spPr>
          <a:xfrm>
            <a:off x="687126" y="2106662"/>
            <a:ext cx="3414382" cy="389299"/>
          </a:xfrm>
          <a:prstGeom prst="rect">
            <a:avLst/>
          </a:prstGeom>
          <a:solidFill>
            <a:srgbClr val="1E3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FFFFFF"/>
                </a:solidFill>
              </a:rPr>
              <a:t>Enter Participant here (PIN XXXX)</a:t>
            </a:r>
          </a:p>
        </p:txBody>
      </p:sp>
      <p:sp>
        <p:nvSpPr>
          <p:cNvPr id="13" name="Rectangle 12">
            <a:extLst>
              <a:ext uri="{FF2B5EF4-FFF2-40B4-BE49-F238E27FC236}">
                <a16:creationId xmlns:a16="http://schemas.microsoft.com/office/drawing/2014/main" id="{2B6C186C-69D9-40E6-9D98-B7A1053FB95E}"/>
              </a:ext>
            </a:extLst>
          </p:cNvPr>
          <p:cNvSpPr/>
          <p:nvPr/>
        </p:nvSpPr>
        <p:spPr>
          <a:xfrm>
            <a:off x="4474233" y="2103427"/>
            <a:ext cx="3414382" cy="39253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FFFFFF"/>
                </a:solidFill>
              </a:rPr>
              <a:t>Enter Participant here (PIN XXXX)</a:t>
            </a:r>
          </a:p>
        </p:txBody>
      </p:sp>
      <p:sp>
        <p:nvSpPr>
          <p:cNvPr id="47" name="Rectangle 46">
            <a:extLst>
              <a:ext uri="{FF2B5EF4-FFF2-40B4-BE49-F238E27FC236}">
                <a16:creationId xmlns:a16="http://schemas.microsoft.com/office/drawing/2014/main" id="{8969EF1C-295A-4702-A215-19DEE1C1A730}"/>
              </a:ext>
            </a:extLst>
          </p:cNvPr>
          <p:cNvSpPr/>
          <p:nvPr/>
        </p:nvSpPr>
        <p:spPr>
          <a:xfrm>
            <a:off x="8233852" y="2108651"/>
            <a:ext cx="3414382" cy="38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FFFFFF"/>
                </a:solidFill>
              </a:rPr>
              <a:t>Enter Participant here (PIN XXXX)</a:t>
            </a:r>
          </a:p>
        </p:txBody>
      </p:sp>
      <p:sp>
        <p:nvSpPr>
          <p:cNvPr id="7" name="Rectangle: Rounded Corners 6">
            <a:extLst>
              <a:ext uri="{FF2B5EF4-FFF2-40B4-BE49-F238E27FC236}">
                <a16:creationId xmlns:a16="http://schemas.microsoft.com/office/drawing/2014/main" id="{118585A4-D5E1-4A1A-AF2E-3870282949FC}"/>
              </a:ext>
            </a:extLst>
          </p:cNvPr>
          <p:cNvSpPr/>
          <p:nvPr/>
        </p:nvSpPr>
        <p:spPr>
          <a:xfrm>
            <a:off x="2671885" y="1226066"/>
            <a:ext cx="7990320" cy="487232"/>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Domain User Group</a:t>
            </a:r>
          </a:p>
        </p:txBody>
      </p:sp>
      <p:sp>
        <p:nvSpPr>
          <p:cNvPr id="59" name="Rectangle: Rounded Corners 58">
            <a:extLst>
              <a:ext uri="{FF2B5EF4-FFF2-40B4-BE49-F238E27FC236}">
                <a16:creationId xmlns:a16="http://schemas.microsoft.com/office/drawing/2014/main" id="{743AE519-3C15-42C6-AAFC-68191F9B24C4}"/>
              </a:ext>
            </a:extLst>
          </p:cNvPr>
          <p:cNvSpPr/>
          <p:nvPr/>
        </p:nvSpPr>
        <p:spPr>
          <a:xfrm>
            <a:off x="1053874" y="4129537"/>
            <a:ext cx="2736000" cy="641165"/>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0" name="Rectangle: Rounded Corners 59">
            <a:extLst>
              <a:ext uri="{FF2B5EF4-FFF2-40B4-BE49-F238E27FC236}">
                <a16:creationId xmlns:a16="http://schemas.microsoft.com/office/drawing/2014/main" id="{A94AD503-3084-4E73-B2FF-25D301261ACE}"/>
              </a:ext>
            </a:extLst>
          </p:cNvPr>
          <p:cNvSpPr/>
          <p:nvPr/>
        </p:nvSpPr>
        <p:spPr>
          <a:xfrm>
            <a:off x="2313530" y="5684426"/>
            <a:ext cx="1583912" cy="81357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prstClr val="black"/>
                </a:solidFill>
                <a:latin typeface="Arial"/>
              </a:rPr>
              <a:t>Enter User Group name</a:t>
            </a:r>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
        <p:nvSpPr>
          <p:cNvPr id="61" name="Rectangle: Rounded Corners 60">
            <a:extLst>
              <a:ext uri="{FF2B5EF4-FFF2-40B4-BE49-F238E27FC236}">
                <a16:creationId xmlns:a16="http://schemas.microsoft.com/office/drawing/2014/main" id="{35C4F426-6452-48EF-A062-B0A3027D4A8C}"/>
              </a:ext>
            </a:extLst>
          </p:cNvPr>
          <p:cNvSpPr/>
          <p:nvPr/>
        </p:nvSpPr>
        <p:spPr>
          <a:xfrm>
            <a:off x="385969" y="5684426"/>
            <a:ext cx="1583912" cy="81357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6" name="Rectangle: Rounded Corners 65">
            <a:extLst>
              <a:ext uri="{FF2B5EF4-FFF2-40B4-BE49-F238E27FC236}">
                <a16:creationId xmlns:a16="http://schemas.microsoft.com/office/drawing/2014/main" id="{794F68DD-3373-4A44-AB43-77E9D15D676C}"/>
              </a:ext>
            </a:extLst>
          </p:cNvPr>
          <p:cNvSpPr/>
          <p:nvPr/>
        </p:nvSpPr>
        <p:spPr>
          <a:xfrm>
            <a:off x="8805287" y="4134628"/>
            <a:ext cx="2372846" cy="667350"/>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9" name="Rectangle: Rounded Corners 68">
            <a:extLst>
              <a:ext uri="{FF2B5EF4-FFF2-40B4-BE49-F238E27FC236}">
                <a16:creationId xmlns:a16="http://schemas.microsoft.com/office/drawing/2014/main" id="{493123CC-7F5D-4D3A-BA77-E831833D0864}"/>
              </a:ext>
            </a:extLst>
          </p:cNvPr>
          <p:cNvSpPr/>
          <p:nvPr/>
        </p:nvSpPr>
        <p:spPr>
          <a:xfrm>
            <a:off x="9975981" y="5639502"/>
            <a:ext cx="1583912" cy="84543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70" name="Rectangle: Rounded Corners 69">
            <a:extLst>
              <a:ext uri="{FF2B5EF4-FFF2-40B4-BE49-F238E27FC236}">
                <a16:creationId xmlns:a16="http://schemas.microsoft.com/office/drawing/2014/main" id="{5E72B0DB-4D89-4872-BDF3-2E9C88CF6F9B}"/>
              </a:ext>
            </a:extLst>
          </p:cNvPr>
          <p:cNvSpPr/>
          <p:nvPr/>
        </p:nvSpPr>
        <p:spPr>
          <a:xfrm>
            <a:off x="6183723" y="5676093"/>
            <a:ext cx="1583912" cy="845439"/>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71" name="Rectangle: Rounded Corners 70">
            <a:extLst>
              <a:ext uri="{FF2B5EF4-FFF2-40B4-BE49-F238E27FC236}">
                <a16:creationId xmlns:a16="http://schemas.microsoft.com/office/drawing/2014/main" id="{A841F262-AD81-4F93-8CCC-27551956BAC3}"/>
              </a:ext>
            </a:extLst>
          </p:cNvPr>
          <p:cNvSpPr/>
          <p:nvPr/>
        </p:nvSpPr>
        <p:spPr>
          <a:xfrm>
            <a:off x="8079852" y="5676093"/>
            <a:ext cx="1583912" cy="845439"/>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cxnSp>
        <p:nvCxnSpPr>
          <p:cNvPr id="29" name="Connector: Elbow 28">
            <a:extLst>
              <a:ext uri="{FF2B5EF4-FFF2-40B4-BE49-F238E27FC236}">
                <a16:creationId xmlns:a16="http://schemas.microsoft.com/office/drawing/2014/main" id="{1363B11A-AB88-4BC6-8155-D78A6D4F14C6}"/>
              </a:ext>
            </a:extLst>
          </p:cNvPr>
          <p:cNvCxnSpPr>
            <a:cxnSpLocks/>
            <a:stCxn id="60" idx="0"/>
            <a:endCxn id="59" idx="2"/>
          </p:cNvCxnSpPr>
          <p:nvPr/>
        </p:nvCxnSpPr>
        <p:spPr>
          <a:xfrm rot="16200000" flipV="1">
            <a:off x="2306818" y="4885758"/>
            <a:ext cx="913724" cy="683612"/>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C0377E2A-21EB-4A0B-832A-84AFB17581E8}"/>
              </a:ext>
            </a:extLst>
          </p:cNvPr>
          <p:cNvCxnSpPr>
            <a:cxnSpLocks/>
            <a:stCxn id="61" idx="0"/>
            <a:endCxn id="59" idx="2"/>
          </p:cNvCxnSpPr>
          <p:nvPr/>
        </p:nvCxnSpPr>
        <p:spPr>
          <a:xfrm rot="5400000" flipH="1" flipV="1">
            <a:off x="1343037" y="4605590"/>
            <a:ext cx="913724" cy="1243949"/>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AC7EDF04-34CD-4BD9-A132-B7BCC5E68F2B}"/>
              </a:ext>
            </a:extLst>
          </p:cNvPr>
          <p:cNvCxnSpPr>
            <a:cxnSpLocks/>
            <a:endCxn id="7" idx="1"/>
          </p:cNvCxnSpPr>
          <p:nvPr/>
        </p:nvCxnSpPr>
        <p:spPr>
          <a:xfrm rot="5400000" flipH="1" flipV="1">
            <a:off x="1533431" y="2157708"/>
            <a:ext cx="1826480" cy="450428"/>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53266D99-9C4C-45DF-8424-0BCC4DDAF5E5}"/>
              </a:ext>
            </a:extLst>
          </p:cNvPr>
          <p:cNvCxnSpPr>
            <a:cxnSpLocks/>
            <a:stCxn id="70" idx="0"/>
            <a:endCxn id="66" idx="2"/>
          </p:cNvCxnSpPr>
          <p:nvPr/>
        </p:nvCxnSpPr>
        <p:spPr>
          <a:xfrm rot="5400000" flipH="1" flipV="1">
            <a:off x="8046637" y="3731021"/>
            <a:ext cx="874115" cy="3016031"/>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2DCDB2AF-75EE-4564-A9B8-88D6DDE8DD36}"/>
              </a:ext>
            </a:extLst>
          </p:cNvPr>
          <p:cNvCxnSpPr>
            <a:cxnSpLocks/>
            <a:stCxn id="69" idx="3"/>
            <a:endCxn id="66" idx="2"/>
          </p:cNvCxnSpPr>
          <p:nvPr/>
        </p:nvCxnSpPr>
        <p:spPr>
          <a:xfrm flipH="1" flipV="1">
            <a:off x="9991710" y="4801978"/>
            <a:ext cx="1568183" cy="1260243"/>
          </a:xfrm>
          <a:prstGeom prst="bentConnector4">
            <a:avLst>
              <a:gd name="adj1" fmla="val -14577"/>
              <a:gd name="adj2" fmla="val 65427"/>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98E45C8-332B-464D-A97E-84EFE368B7F6}"/>
              </a:ext>
            </a:extLst>
          </p:cNvPr>
          <p:cNvCxnSpPr>
            <a:cxnSpLocks/>
            <a:stCxn id="66" idx="0"/>
          </p:cNvCxnSpPr>
          <p:nvPr/>
        </p:nvCxnSpPr>
        <p:spPr>
          <a:xfrm flipV="1">
            <a:off x="9991710" y="3867827"/>
            <a:ext cx="0" cy="266801"/>
          </a:xfrm>
          <a:prstGeom prst="straightConnector1">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17C06026-EE56-4996-9FC1-6E71AA58D464}"/>
              </a:ext>
            </a:extLst>
          </p:cNvPr>
          <p:cNvCxnSpPr>
            <a:cxnSpLocks/>
            <a:stCxn id="51" idx="3"/>
            <a:endCxn id="7" idx="3"/>
          </p:cNvCxnSpPr>
          <p:nvPr/>
        </p:nvCxnSpPr>
        <p:spPr>
          <a:xfrm flipH="1" flipV="1">
            <a:off x="10662205" y="1469682"/>
            <a:ext cx="515928" cy="2095745"/>
          </a:xfrm>
          <a:prstGeom prst="bentConnector3">
            <a:avLst>
              <a:gd name="adj1" fmla="val -121439"/>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5B662A1F-2038-4135-91B9-2CE354636525}"/>
              </a:ext>
            </a:extLst>
          </p:cNvPr>
          <p:cNvCxnSpPr>
            <a:cxnSpLocks/>
            <a:stCxn id="71" idx="0"/>
            <a:endCxn id="66" idx="2"/>
          </p:cNvCxnSpPr>
          <p:nvPr/>
        </p:nvCxnSpPr>
        <p:spPr>
          <a:xfrm rot="5400000" flipH="1" flipV="1">
            <a:off x="8994702" y="4679085"/>
            <a:ext cx="874115" cy="1119902"/>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232E7D6F-A690-4D9C-9439-1B5D36CA92DC}"/>
              </a:ext>
            </a:extLst>
          </p:cNvPr>
          <p:cNvSpPr/>
          <p:nvPr/>
        </p:nvSpPr>
        <p:spPr>
          <a:xfrm>
            <a:off x="1001225" y="3262503"/>
            <a:ext cx="2812886" cy="60540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Enter Managerial Group name</a:t>
            </a:r>
          </a:p>
        </p:txBody>
      </p:sp>
      <p:cxnSp>
        <p:nvCxnSpPr>
          <p:cNvPr id="9" name="Connector: Elbow 8">
            <a:extLst>
              <a:ext uri="{FF2B5EF4-FFF2-40B4-BE49-F238E27FC236}">
                <a16:creationId xmlns:a16="http://schemas.microsoft.com/office/drawing/2014/main" id="{A2C6F33E-E068-4A83-BEB6-AF1172B2BDD4}"/>
              </a:ext>
            </a:extLst>
          </p:cNvPr>
          <p:cNvCxnSpPr>
            <a:cxnSpLocks/>
            <a:stCxn id="51" idx="0"/>
            <a:endCxn id="47" idx="1"/>
          </p:cNvCxnSpPr>
          <p:nvPr/>
        </p:nvCxnSpPr>
        <p:spPr>
          <a:xfrm rot="5400000" flipH="1" flipV="1">
            <a:off x="7615853" y="2645028"/>
            <a:ext cx="959726" cy="276272"/>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94C48AA-E79F-483D-A695-C4DA2EAA03E3}"/>
              </a:ext>
            </a:extLst>
          </p:cNvPr>
          <p:cNvCxnSpPr>
            <a:cxnSpLocks/>
            <a:stCxn id="63" idx="1"/>
            <a:endCxn id="8" idx="1"/>
          </p:cNvCxnSpPr>
          <p:nvPr/>
        </p:nvCxnSpPr>
        <p:spPr>
          <a:xfrm rot="10800000">
            <a:off x="687127" y="2301313"/>
            <a:ext cx="314099" cy="1263895"/>
          </a:xfrm>
          <a:prstGeom prst="bentConnector3">
            <a:avLst>
              <a:gd name="adj1" fmla="val 17278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85DC3C73-B74C-4C1B-A6EC-5F5954A802E9}"/>
              </a:ext>
            </a:extLst>
          </p:cNvPr>
          <p:cNvSpPr/>
          <p:nvPr/>
        </p:nvSpPr>
        <p:spPr>
          <a:xfrm>
            <a:off x="470010" y="4552145"/>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97" name="Rectangle 96">
            <a:extLst>
              <a:ext uri="{FF2B5EF4-FFF2-40B4-BE49-F238E27FC236}">
                <a16:creationId xmlns:a16="http://schemas.microsoft.com/office/drawing/2014/main" id="{FBE7678C-CC3F-48BB-9A2E-D7ED4AFA524A}"/>
              </a:ext>
            </a:extLst>
          </p:cNvPr>
          <p:cNvSpPr/>
          <p:nvPr/>
        </p:nvSpPr>
        <p:spPr>
          <a:xfrm>
            <a:off x="262891" y="6248331"/>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98" name="Rectangle 97">
            <a:extLst>
              <a:ext uri="{FF2B5EF4-FFF2-40B4-BE49-F238E27FC236}">
                <a16:creationId xmlns:a16="http://schemas.microsoft.com/office/drawing/2014/main" id="{7518B04C-3CB4-4DA1-A780-C530BDD64960}"/>
              </a:ext>
            </a:extLst>
          </p:cNvPr>
          <p:cNvSpPr/>
          <p:nvPr/>
        </p:nvSpPr>
        <p:spPr>
          <a:xfrm>
            <a:off x="2221457" y="6248153"/>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cxnSp>
        <p:nvCxnSpPr>
          <p:cNvPr id="106" name="Connector: Elbow 105">
            <a:extLst>
              <a:ext uri="{FF2B5EF4-FFF2-40B4-BE49-F238E27FC236}">
                <a16:creationId xmlns:a16="http://schemas.microsoft.com/office/drawing/2014/main" id="{B2584F17-3113-446F-9E97-B3631FD43EE0}"/>
              </a:ext>
            </a:extLst>
          </p:cNvPr>
          <p:cNvCxnSpPr>
            <a:cxnSpLocks/>
            <a:stCxn id="51" idx="1"/>
            <a:endCxn id="13" idx="1"/>
          </p:cNvCxnSpPr>
          <p:nvPr/>
        </p:nvCxnSpPr>
        <p:spPr>
          <a:xfrm rot="10800000">
            <a:off x="4474233" y="2299695"/>
            <a:ext cx="262794" cy="1265733"/>
          </a:xfrm>
          <a:prstGeom prst="bentConnector3">
            <a:avLst>
              <a:gd name="adj1" fmla="val 186988"/>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B2C02AF8-48BC-4831-9D77-2A2242C1D0FE}"/>
              </a:ext>
            </a:extLst>
          </p:cNvPr>
          <p:cNvSpPr/>
          <p:nvPr/>
        </p:nvSpPr>
        <p:spPr>
          <a:xfrm>
            <a:off x="4737026" y="4174246"/>
            <a:ext cx="2736000" cy="641165"/>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cxnSp>
        <p:nvCxnSpPr>
          <p:cNvPr id="116" name="Connector: Elbow 115">
            <a:extLst>
              <a:ext uri="{FF2B5EF4-FFF2-40B4-BE49-F238E27FC236}">
                <a16:creationId xmlns:a16="http://schemas.microsoft.com/office/drawing/2014/main" id="{95578AD2-9317-4A22-8191-60838A055167}"/>
              </a:ext>
            </a:extLst>
          </p:cNvPr>
          <p:cNvCxnSpPr>
            <a:cxnSpLocks/>
            <a:stCxn id="115" idx="0"/>
            <a:endCxn id="51" idx="2"/>
          </p:cNvCxnSpPr>
          <p:nvPr/>
        </p:nvCxnSpPr>
        <p:spPr>
          <a:xfrm rot="5400000" flipH="1" flipV="1">
            <a:off x="6878094" y="3094760"/>
            <a:ext cx="306419" cy="1852554"/>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1" name="Title 1">
            <a:extLst>
              <a:ext uri="{FF2B5EF4-FFF2-40B4-BE49-F238E27FC236}">
                <a16:creationId xmlns:a16="http://schemas.microsoft.com/office/drawing/2014/main" id="{A0978C88-EB60-4558-9719-F4393A2B11CC}"/>
              </a:ext>
            </a:extLst>
          </p:cNvPr>
          <p:cNvSpPr txBox="1">
            <a:spLocks/>
          </p:cNvSpPr>
          <p:nvPr/>
        </p:nvSpPr>
        <p:spPr>
          <a:xfrm>
            <a:off x="535033" y="336467"/>
            <a:ext cx="10509686" cy="454611"/>
          </a:xfrm>
          <a:prstGeom prst="rect">
            <a:avLst/>
          </a:prstGeom>
        </p:spPr>
        <p:txBody>
          <a:bodyPr vert="horz" lIns="0" tIns="72000" rIns="0" bIns="72000" rtlCol="0" anchor="t">
            <a:noAutofit/>
          </a:bodyPr>
          <a:lstStyle>
            <a:lvl1pPr algn="l" defTabSz="752546" rtl="0" eaLnBrk="1" latinLnBrk="0" hangingPunct="1">
              <a:lnSpc>
                <a:spcPct val="100000"/>
              </a:lnSpc>
              <a:spcBef>
                <a:spcPct val="0"/>
              </a:spcBef>
              <a:buNone/>
              <a:defRPr sz="2800" kern="1200">
                <a:solidFill>
                  <a:schemeClr val="accent1"/>
                </a:solidFill>
                <a:latin typeface="+mj-lt"/>
                <a:ea typeface="+mj-ea"/>
                <a:cs typeface="+mj-cs"/>
              </a:defRPr>
            </a:lvl1pPr>
          </a:lstStyle>
          <a:p>
            <a:pPr marL="0" marR="0" lvl="0" indent="0" algn="l" defTabSz="752546"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a:ln>
                  <a:noFill/>
                </a:ln>
                <a:solidFill>
                  <a:srgbClr val="1E35BF"/>
                </a:solidFill>
                <a:effectLst/>
                <a:uLnTx/>
                <a:uFillTx/>
                <a:latin typeface="Arial"/>
                <a:ea typeface="+mj-ea"/>
                <a:cs typeface="+mj-cs"/>
              </a:rPr>
              <a:t>Broker User Group Hierarchy (more complex user group hierarchy)  </a:t>
            </a:r>
            <a:endParaRPr kumimoji="0" lang="en-GB" sz="3600" b="1" i="0" u="none" strike="noStrike" kern="1200" cap="none" spc="0" normalizeH="0" baseline="0" noProof="0">
              <a:ln>
                <a:noFill/>
              </a:ln>
              <a:solidFill>
                <a:srgbClr val="1E35BF"/>
              </a:solidFill>
              <a:effectLst/>
              <a:uLnTx/>
              <a:uFillTx/>
              <a:latin typeface="Arial"/>
              <a:ea typeface="+mj-ea"/>
              <a:cs typeface="+mj-cs"/>
            </a:endParaRPr>
          </a:p>
        </p:txBody>
      </p:sp>
      <p:sp>
        <p:nvSpPr>
          <p:cNvPr id="140" name="Rectangle 139">
            <a:extLst>
              <a:ext uri="{FF2B5EF4-FFF2-40B4-BE49-F238E27FC236}">
                <a16:creationId xmlns:a16="http://schemas.microsoft.com/office/drawing/2014/main" id="{26723BDF-C34E-4DE4-A56C-8710990BFD46}"/>
              </a:ext>
            </a:extLst>
          </p:cNvPr>
          <p:cNvSpPr/>
          <p:nvPr/>
        </p:nvSpPr>
        <p:spPr>
          <a:xfrm>
            <a:off x="2558482" y="1583116"/>
            <a:ext cx="2511257"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Number(s) / Pseudonym(s)</a:t>
            </a:r>
          </a:p>
          <a:p>
            <a:pPr lvl="0" algn="ctr">
              <a:defRPr/>
            </a:pPr>
            <a:r>
              <a:rPr lang="en-GB" sz="1000">
                <a:solidFill>
                  <a:srgbClr val="FFFFFF"/>
                </a:solidFill>
              </a:rPr>
              <a:t> XXX / XXX</a:t>
            </a:r>
          </a:p>
        </p:txBody>
      </p:sp>
      <p:sp>
        <p:nvSpPr>
          <p:cNvPr id="141" name="Rectangle 140">
            <a:extLst>
              <a:ext uri="{FF2B5EF4-FFF2-40B4-BE49-F238E27FC236}">
                <a16:creationId xmlns:a16="http://schemas.microsoft.com/office/drawing/2014/main" id="{4B9C1E9A-34B9-461C-8CFB-A43650E16331}"/>
              </a:ext>
            </a:extLst>
          </p:cNvPr>
          <p:cNvSpPr/>
          <p:nvPr/>
        </p:nvSpPr>
        <p:spPr>
          <a:xfrm>
            <a:off x="4519140" y="4550045"/>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42" name="Rectangle 141">
            <a:extLst>
              <a:ext uri="{FF2B5EF4-FFF2-40B4-BE49-F238E27FC236}">
                <a16:creationId xmlns:a16="http://schemas.microsoft.com/office/drawing/2014/main" id="{2174B5CF-408E-466A-84BC-599486CFFB4B}"/>
              </a:ext>
            </a:extLst>
          </p:cNvPr>
          <p:cNvSpPr/>
          <p:nvPr/>
        </p:nvSpPr>
        <p:spPr>
          <a:xfrm>
            <a:off x="7988272" y="4498927"/>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61" name="Rectangle 160">
            <a:extLst>
              <a:ext uri="{FF2B5EF4-FFF2-40B4-BE49-F238E27FC236}">
                <a16:creationId xmlns:a16="http://schemas.microsoft.com/office/drawing/2014/main" id="{2C5D896B-77CE-4AA6-AC98-0EE474201C66}"/>
              </a:ext>
            </a:extLst>
          </p:cNvPr>
          <p:cNvSpPr/>
          <p:nvPr/>
        </p:nvSpPr>
        <p:spPr>
          <a:xfrm>
            <a:off x="6058550" y="6244780"/>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62" name="Rectangle 161">
            <a:extLst>
              <a:ext uri="{FF2B5EF4-FFF2-40B4-BE49-F238E27FC236}">
                <a16:creationId xmlns:a16="http://schemas.microsoft.com/office/drawing/2014/main" id="{7EF1B864-BC2D-4290-A585-A8DE6CD18B18}"/>
              </a:ext>
            </a:extLst>
          </p:cNvPr>
          <p:cNvSpPr/>
          <p:nvPr/>
        </p:nvSpPr>
        <p:spPr>
          <a:xfrm>
            <a:off x="7988272" y="6244780"/>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63" name="Rectangle 162">
            <a:extLst>
              <a:ext uri="{FF2B5EF4-FFF2-40B4-BE49-F238E27FC236}">
                <a16:creationId xmlns:a16="http://schemas.microsoft.com/office/drawing/2014/main" id="{FF9D6524-9FBB-4961-AA9C-FCA507C1E4A4}"/>
              </a:ext>
            </a:extLst>
          </p:cNvPr>
          <p:cNvSpPr/>
          <p:nvPr/>
        </p:nvSpPr>
        <p:spPr>
          <a:xfrm>
            <a:off x="9909917" y="6244780"/>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64" name="Rectangle 163">
            <a:extLst>
              <a:ext uri="{FF2B5EF4-FFF2-40B4-BE49-F238E27FC236}">
                <a16:creationId xmlns:a16="http://schemas.microsoft.com/office/drawing/2014/main" id="{E1AFBF44-8089-4C12-8BFE-82CFDD7ADA5D}"/>
              </a:ext>
            </a:extLst>
          </p:cNvPr>
          <p:cNvSpPr/>
          <p:nvPr/>
        </p:nvSpPr>
        <p:spPr>
          <a:xfrm>
            <a:off x="482591" y="3661082"/>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65" name="Rectangle 164">
            <a:extLst>
              <a:ext uri="{FF2B5EF4-FFF2-40B4-BE49-F238E27FC236}">
                <a16:creationId xmlns:a16="http://schemas.microsoft.com/office/drawing/2014/main" id="{81B168CF-0B50-45B2-862B-3486DE5DDFB6}"/>
              </a:ext>
            </a:extLst>
          </p:cNvPr>
          <p:cNvSpPr/>
          <p:nvPr/>
        </p:nvSpPr>
        <p:spPr>
          <a:xfrm>
            <a:off x="4145695" y="3668371"/>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cxnSp>
        <p:nvCxnSpPr>
          <p:cNvPr id="87" name="Connector: Elbow 86">
            <a:extLst>
              <a:ext uri="{FF2B5EF4-FFF2-40B4-BE49-F238E27FC236}">
                <a16:creationId xmlns:a16="http://schemas.microsoft.com/office/drawing/2014/main" id="{AC1961C2-E92C-40B2-B8D2-3CB51F05312C}"/>
              </a:ext>
            </a:extLst>
          </p:cNvPr>
          <p:cNvCxnSpPr>
            <a:cxnSpLocks/>
          </p:cNvCxnSpPr>
          <p:nvPr/>
        </p:nvCxnSpPr>
        <p:spPr>
          <a:xfrm rot="5400000" flipH="1" flipV="1">
            <a:off x="2285738" y="3970236"/>
            <a:ext cx="306419" cy="1"/>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92196A9C-C1A2-4F10-A235-06925AEAAC8C}"/>
              </a:ext>
            </a:extLst>
          </p:cNvPr>
          <p:cNvSpPr/>
          <p:nvPr/>
        </p:nvSpPr>
        <p:spPr>
          <a:xfrm>
            <a:off x="3135698" y="2558301"/>
            <a:ext cx="965810" cy="543744"/>
          </a:xfrm>
          <a:prstGeom prst="rect">
            <a:avLst/>
          </a:prstGeom>
          <a:solidFill>
            <a:srgbClr val="1E3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67" name="Rectangle 66">
            <a:extLst>
              <a:ext uri="{FF2B5EF4-FFF2-40B4-BE49-F238E27FC236}">
                <a16:creationId xmlns:a16="http://schemas.microsoft.com/office/drawing/2014/main" id="{AFD60A00-F2C4-4294-A6BB-234E00C5B777}"/>
              </a:ext>
            </a:extLst>
          </p:cNvPr>
          <p:cNvSpPr/>
          <p:nvPr/>
        </p:nvSpPr>
        <p:spPr>
          <a:xfrm>
            <a:off x="6922805" y="2573020"/>
            <a:ext cx="965810" cy="54374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CSN Number / Pseudonym XXX / XXX</a:t>
            </a:r>
          </a:p>
        </p:txBody>
      </p:sp>
      <p:sp>
        <p:nvSpPr>
          <p:cNvPr id="68" name="Rectangle 67">
            <a:extLst>
              <a:ext uri="{FF2B5EF4-FFF2-40B4-BE49-F238E27FC236}">
                <a16:creationId xmlns:a16="http://schemas.microsoft.com/office/drawing/2014/main" id="{B3A4C82A-6FAE-4D6E-B603-93E39186BB20}"/>
              </a:ext>
            </a:extLst>
          </p:cNvPr>
          <p:cNvSpPr/>
          <p:nvPr/>
        </p:nvSpPr>
        <p:spPr>
          <a:xfrm>
            <a:off x="10681838" y="2564893"/>
            <a:ext cx="965810" cy="543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cxnSp>
        <p:nvCxnSpPr>
          <p:cNvPr id="17" name="Connector: Elbow 16">
            <a:extLst>
              <a:ext uri="{FF2B5EF4-FFF2-40B4-BE49-F238E27FC236}">
                <a16:creationId xmlns:a16="http://schemas.microsoft.com/office/drawing/2014/main" id="{C1BEBF60-6098-446B-9E52-3C34029B3808}"/>
              </a:ext>
            </a:extLst>
          </p:cNvPr>
          <p:cNvCxnSpPr>
            <a:stCxn id="68" idx="1"/>
            <a:endCxn id="47" idx="2"/>
          </p:cNvCxnSpPr>
          <p:nvPr/>
        </p:nvCxnSpPr>
        <p:spPr>
          <a:xfrm rot="10800000">
            <a:off x="9941044" y="2497951"/>
            <a:ext cx="740795" cy="338815"/>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86928346-C88B-4A9C-A3A7-8930CCFA7E98}"/>
              </a:ext>
            </a:extLst>
          </p:cNvPr>
          <p:cNvCxnSpPr>
            <a:stCxn id="67" idx="1"/>
            <a:endCxn id="13" idx="2"/>
          </p:cNvCxnSpPr>
          <p:nvPr/>
        </p:nvCxnSpPr>
        <p:spPr>
          <a:xfrm rot="10800000">
            <a:off x="6181425" y="2495962"/>
            <a:ext cx="741381" cy="348931"/>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48A2AC39-B877-4212-9916-0938BC3D6424}"/>
              </a:ext>
            </a:extLst>
          </p:cNvPr>
          <p:cNvCxnSpPr>
            <a:stCxn id="65" idx="1"/>
            <a:endCxn id="8" idx="2"/>
          </p:cNvCxnSpPr>
          <p:nvPr/>
        </p:nvCxnSpPr>
        <p:spPr>
          <a:xfrm rot="10800000">
            <a:off x="2394318" y="2495961"/>
            <a:ext cx="741381" cy="334212"/>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78A622AD-8A9A-4F1A-A4EC-549EE4E131FB}"/>
              </a:ext>
            </a:extLst>
          </p:cNvPr>
          <p:cNvSpPr/>
          <p:nvPr/>
        </p:nvSpPr>
        <p:spPr>
          <a:xfrm>
            <a:off x="167443" y="1368779"/>
            <a:ext cx="1802437" cy="52061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Devolved Admin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User Group</a:t>
            </a:r>
          </a:p>
        </p:txBody>
      </p:sp>
      <p:sp>
        <p:nvSpPr>
          <p:cNvPr id="55" name="TextBox 54">
            <a:extLst>
              <a:ext uri="{FF2B5EF4-FFF2-40B4-BE49-F238E27FC236}">
                <a16:creationId xmlns:a16="http://schemas.microsoft.com/office/drawing/2014/main" id="{CCA82D65-D561-4F9E-968F-D3D964A0DFA8}"/>
              </a:ext>
            </a:extLst>
          </p:cNvPr>
          <p:cNvSpPr txBox="1"/>
          <p:nvPr/>
        </p:nvSpPr>
        <p:spPr>
          <a:xfrm>
            <a:off x="10920169" y="75175"/>
            <a:ext cx="1058157" cy="646331"/>
          </a:xfrm>
          <a:prstGeom prst="rect">
            <a:avLst/>
          </a:prstGeom>
          <a:solidFill>
            <a:srgbClr val="D5F1F7"/>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Blue boxes are user groups</a:t>
            </a:r>
          </a:p>
        </p:txBody>
      </p:sp>
      <p:sp>
        <p:nvSpPr>
          <p:cNvPr id="50" name="TextBox 49">
            <a:extLst>
              <a:ext uri="{FF2B5EF4-FFF2-40B4-BE49-F238E27FC236}">
                <a16:creationId xmlns:a16="http://schemas.microsoft.com/office/drawing/2014/main" id="{B36E80A8-570C-4F07-87A5-1ED7DE74293C}"/>
              </a:ext>
            </a:extLst>
          </p:cNvPr>
          <p:cNvSpPr txBox="1"/>
          <p:nvPr/>
        </p:nvSpPr>
        <p:spPr>
          <a:xfrm>
            <a:off x="10591784" y="761325"/>
            <a:ext cx="1145918" cy="285751"/>
          </a:xfrm>
          <a:prstGeom prst="rect">
            <a:avLst/>
          </a:prstGeom>
          <a:noFill/>
        </p:spPr>
        <p:txBody>
          <a:bodyPr wrap="none" lIns="0" tIns="0" rIns="0" bIns="0" rtlCol="0">
            <a:noAutofit/>
          </a:bodyPr>
          <a:lstStyle/>
          <a:p>
            <a:pPr algn="l"/>
            <a:r>
              <a:rPr lang="en-US" sz="1600" b="1">
                <a:solidFill>
                  <a:srgbClr val="FF0000"/>
                </a:solidFill>
              </a:rPr>
              <a:t>Admin Domain </a:t>
            </a:r>
          </a:p>
        </p:txBody>
      </p:sp>
    </p:spTree>
    <p:extLst>
      <p:ext uri="{BB962C8B-B14F-4D97-AF65-F5344CB8AC3E}">
        <p14:creationId xmlns:p14="http://schemas.microsoft.com/office/powerpoint/2010/main" val="158868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EA41D0B-D1C7-4B5A-A4B5-E6C153340A8E}"/>
              </a:ext>
            </a:extLst>
          </p:cNvPr>
          <p:cNvSpPr/>
          <p:nvPr/>
        </p:nvSpPr>
        <p:spPr>
          <a:xfrm>
            <a:off x="106722" y="1069439"/>
            <a:ext cx="11947627" cy="5730455"/>
          </a:xfrm>
          <a:prstGeom prst="rect">
            <a:avLst/>
          </a:prstGeom>
          <a:solidFill>
            <a:schemeClr val="bg1">
              <a:lumMod val="95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b="1">
              <a:solidFill>
                <a:srgbClr val="FF0000"/>
              </a:solidFill>
              <a:latin typeface="Arial"/>
            </a:endParaRPr>
          </a:p>
        </p:txBody>
      </p:sp>
      <p:sp>
        <p:nvSpPr>
          <p:cNvPr id="8" name="Rectangle 7">
            <a:extLst>
              <a:ext uri="{FF2B5EF4-FFF2-40B4-BE49-F238E27FC236}">
                <a16:creationId xmlns:a16="http://schemas.microsoft.com/office/drawing/2014/main" id="{4EEDD404-61BE-40EA-A790-B054F725CCD8}"/>
              </a:ext>
            </a:extLst>
          </p:cNvPr>
          <p:cNvSpPr/>
          <p:nvPr/>
        </p:nvSpPr>
        <p:spPr>
          <a:xfrm>
            <a:off x="1086995" y="2174506"/>
            <a:ext cx="3414382" cy="574922"/>
          </a:xfrm>
          <a:prstGeom prst="rect">
            <a:avLst/>
          </a:prstGeom>
          <a:solidFill>
            <a:srgbClr val="1E3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FFFFFF"/>
                </a:solidFill>
                <a:latin typeface="Arial"/>
              </a:rPr>
              <a:t>Enter Participant here (PIN XXXX)</a:t>
            </a:r>
          </a:p>
        </p:txBody>
      </p:sp>
      <p:sp>
        <p:nvSpPr>
          <p:cNvPr id="7" name="Rectangle: Rounded Corners 6">
            <a:extLst>
              <a:ext uri="{FF2B5EF4-FFF2-40B4-BE49-F238E27FC236}">
                <a16:creationId xmlns:a16="http://schemas.microsoft.com/office/drawing/2014/main" id="{118585A4-D5E1-4A1A-AF2E-3870282949FC}"/>
              </a:ext>
            </a:extLst>
          </p:cNvPr>
          <p:cNvSpPr/>
          <p:nvPr/>
        </p:nvSpPr>
        <p:spPr>
          <a:xfrm>
            <a:off x="2514201" y="1238988"/>
            <a:ext cx="7990320" cy="487232"/>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Domain User Group</a:t>
            </a:r>
          </a:p>
        </p:txBody>
      </p:sp>
      <p:sp>
        <p:nvSpPr>
          <p:cNvPr id="59" name="Rectangle: Rounded Corners 58">
            <a:extLst>
              <a:ext uri="{FF2B5EF4-FFF2-40B4-BE49-F238E27FC236}">
                <a16:creationId xmlns:a16="http://schemas.microsoft.com/office/drawing/2014/main" id="{743AE519-3C15-42C6-AAFC-68191F9B24C4}"/>
              </a:ext>
            </a:extLst>
          </p:cNvPr>
          <p:cNvSpPr/>
          <p:nvPr/>
        </p:nvSpPr>
        <p:spPr>
          <a:xfrm>
            <a:off x="1611973" y="3948566"/>
            <a:ext cx="2736000" cy="641165"/>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0" name="Rectangle: Rounded Corners 59">
            <a:extLst>
              <a:ext uri="{FF2B5EF4-FFF2-40B4-BE49-F238E27FC236}">
                <a16:creationId xmlns:a16="http://schemas.microsoft.com/office/drawing/2014/main" id="{A94AD503-3084-4E73-B2FF-25D301261ACE}"/>
              </a:ext>
            </a:extLst>
          </p:cNvPr>
          <p:cNvSpPr/>
          <p:nvPr/>
        </p:nvSpPr>
        <p:spPr>
          <a:xfrm>
            <a:off x="3371288" y="5684426"/>
            <a:ext cx="1583912" cy="81357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1" name="Rectangle: Rounded Corners 60">
            <a:extLst>
              <a:ext uri="{FF2B5EF4-FFF2-40B4-BE49-F238E27FC236}">
                <a16:creationId xmlns:a16="http://schemas.microsoft.com/office/drawing/2014/main" id="{35C4F426-6452-48EF-A062-B0A3027D4A8C}"/>
              </a:ext>
            </a:extLst>
          </p:cNvPr>
          <p:cNvSpPr/>
          <p:nvPr/>
        </p:nvSpPr>
        <p:spPr>
          <a:xfrm>
            <a:off x="751392" y="5684426"/>
            <a:ext cx="1583912" cy="81357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6" name="Rectangle: Rounded Corners 65">
            <a:extLst>
              <a:ext uri="{FF2B5EF4-FFF2-40B4-BE49-F238E27FC236}">
                <a16:creationId xmlns:a16="http://schemas.microsoft.com/office/drawing/2014/main" id="{794F68DD-3373-4A44-AB43-77E9D15D676C}"/>
              </a:ext>
            </a:extLst>
          </p:cNvPr>
          <p:cNvSpPr/>
          <p:nvPr/>
        </p:nvSpPr>
        <p:spPr>
          <a:xfrm>
            <a:off x="7888615" y="3885576"/>
            <a:ext cx="2372846" cy="667350"/>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9" name="Rectangle: Rounded Corners 68">
            <a:extLst>
              <a:ext uri="{FF2B5EF4-FFF2-40B4-BE49-F238E27FC236}">
                <a16:creationId xmlns:a16="http://schemas.microsoft.com/office/drawing/2014/main" id="{493123CC-7F5D-4D3A-BA77-E831833D0864}"/>
              </a:ext>
            </a:extLst>
          </p:cNvPr>
          <p:cNvSpPr/>
          <p:nvPr/>
        </p:nvSpPr>
        <p:spPr>
          <a:xfrm>
            <a:off x="9975981" y="5639502"/>
            <a:ext cx="1583912" cy="84543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70" name="Rectangle: Rounded Corners 69">
            <a:extLst>
              <a:ext uri="{FF2B5EF4-FFF2-40B4-BE49-F238E27FC236}">
                <a16:creationId xmlns:a16="http://schemas.microsoft.com/office/drawing/2014/main" id="{5E72B0DB-4D89-4872-BDF3-2E9C88CF6F9B}"/>
              </a:ext>
            </a:extLst>
          </p:cNvPr>
          <p:cNvSpPr/>
          <p:nvPr/>
        </p:nvSpPr>
        <p:spPr>
          <a:xfrm>
            <a:off x="6183723" y="5676093"/>
            <a:ext cx="1583912" cy="845439"/>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71" name="Rectangle: Rounded Corners 70">
            <a:extLst>
              <a:ext uri="{FF2B5EF4-FFF2-40B4-BE49-F238E27FC236}">
                <a16:creationId xmlns:a16="http://schemas.microsoft.com/office/drawing/2014/main" id="{A841F262-AD81-4F93-8CCC-27551956BAC3}"/>
              </a:ext>
            </a:extLst>
          </p:cNvPr>
          <p:cNvSpPr/>
          <p:nvPr/>
        </p:nvSpPr>
        <p:spPr>
          <a:xfrm>
            <a:off x="8079852" y="5676093"/>
            <a:ext cx="1583912" cy="845439"/>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cxnSp>
        <p:nvCxnSpPr>
          <p:cNvPr id="29" name="Connector: Elbow 28">
            <a:extLst>
              <a:ext uri="{FF2B5EF4-FFF2-40B4-BE49-F238E27FC236}">
                <a16:creationId xmlns:a16="http://schemas.microsoft.com/office/drawing/2014/main" id="{1363B11A-AB88-4BC6-8155-D78A6D4F14C6}"/>
              </a:ext>
            </a:extLst>
          </p:cNvPr>
          <p:cNvCxnSpPr>
            <a:cxnSpLocks/>
            <a:stCxn id="60" idx="0"/>
            <a:endCxn id="59" idx="2"/>
          </p:cNvCxnSpPr>
          <p:nvPr/>
        </p:nvCxnSpPr>
        <p:spPr>
          <a:xfrm rot="16200000" flipV="1">
            <a:off x="3024262" y="4545443"/>
            <a:ext cx="1094695" cy="1183271"/>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C0377E2A-21EB-4A0B-832A-84AFB17581E8}"/>
              </a:ext>
            </a:extLst>
          </p:cNvPr>
          <p:cNvCxnSpPr>
            <a:cxnSpLocks/>
            <a:stCxn id="61" idx="0"/>
            <a:endCxn id="59" idx="2"/>
          </p:cNvCxnSpPr>
          <p:nvPr/>
        </p:nvCxnSpPr>
        <p:spPr>
          <a:xfrm rot="5400000" flipH="1" flipV="1">
            <a:off x="1714313" y="4418767"/>
            <a:ext cx="1094695" cy="1436625"/>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AC7EDF04-34CD-4BD9-A132-B7BCC5E68F2B}"/>
              </a:ext>
            </a:extLst>
          </p:cNvPr>
          <p:cNvCxnSpPr>
            <a:cxnSpLocks/>
            <a:stCxn id="63" idx="0"/>
          </p:cNvCxnSpPr>
          <p:nvPr/>
        </p:nvCxnSpPr>
        <p:spPr>
          <a:xfrm flipV="1">
            <a:off x="6383652" y="1726220"/>
            <a:ext cx="0" cy="1023368"/>
          </a:xfrm>
          <a:prstGeom prst="straightConnector1">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53266D99-9C4C-45DF-8424-0BCC4DDAF5E5}"/>
              </a:ext>
            </a:extLst>
          </p:cNvPr>
          <p:cNvCxnSpPr>
            <a:cxnSpLocks/>
            <a:stCxn id="70" idx="0"/>
            <a:endCxn id="66" idx="2"/>
          </p:cNvCxnSpPr>
          <p:nvPr/>
        </p:nvCxnSpPr>
        <p:spPr>
          <a:xfrm rot="5400000" flipH="1" flipV="1">
            <a:off x="7463775" y="4064831"/>
            <a:ext cx="1123167" cy="2099359"/>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2DCDB2AF-75EE-4564-A9B8-88D6DDE8DD36}"/>
              </a:ext>
            </a:extLst>
          </p:cNvPr>
          <p:cNvCxnSpPr>
            <a:cxnSpLocks/>
            <a:stCxn id="69" idx="0"/>
            <a:endCxn id="66" idx="2"/>
          </p:cNvCxnSpPr>
          <p:nvPr/>
        </p:nvCxnSpPr>
        <p:spPr>
          <a:xfrm rot="16200000" flipV="1">
            <a:off x="9378200" y="4249764"/>
            <a:ext cx="1086576" cy="1692899"/>
          </a:xfrm>
          <a:prstGeom prst="bentConnector3">
            <a:avLst>
              <a:gd name="adj1" fmla="val 48798"/>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98E45C8-332B-464D-A97E-84EFE368B7F6}"/>
              </a:ext>
            </a:extLst>
          </p:cNvPr>
          <p:cNvCxnSpPr>
            <a:cxnSpLocks/>
            <a:stCxn id="66" idx="0"/>
            <a:endCxn id="63" idx="2"/>
          </p:cNvCxnSpPr>
          <p:nvPr/>
        </p:nvCxnSpPr>
        <p:spPr>
          <a:xfrm rot="16200000" flipV="1">
            <a:off x="7464055" y="2274593"/>
            <a:ext cx="530580" cy="2691386"/>
          </a:xfrm>
          <a:prstGeom prst="bentConnector3">
            <a:avLst>
              <a:gd name="adj1" fmla="val 42614"/>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5B662A1F-2038-4135-91B9-2CE354636525}"/>
              </a:ext>
            </a:extLst>
          </p:cNvPr>
          <p:cNvCxnSpPr>
            <a:cxnSpLocks/>
            <a:stCxn id="71" idx="0"/>
            <a:endCxn id="66" idx="2"/>
          </p:cNvCxnSpPr>
          <p:nvPr/>
        </p:nvCxnSpPr>
        <p:spPr>
          <a:xfrm rot="5400000" flipH="1" flipV="1">
            <a:off x="8411840" y="5012895"/>
            <a:ext cx="1123167" cy="203230"/>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232E7D6F-A690-4D9C-9439-1B5D36CA92DC}"/>
              </a:ext>
            </a:extLst>
          </p:cNvPr>
          <p:cNvSpPr/>
          <p:nvPr/>
        </p:nvSpPr>
        <p:spPr>
          <a:xfrm>
            <a:off x="4977209" y="2749588"/>
            <a:ext cx="2812886" cy="60540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Managerial Group name</a:t>
            </a:r>
          </a:p>
        </p:txBody>
      </p:sp>
      <p:cxnSp>
        <p:nvCxnSpPr>
          <p:cNvPr id="19" name="Connector: Elbow 18">
            <a:extLst>
              <a:ext uri="{FF2B5EF4-FFF2-40B4-BE49-F238E27FC236}">
                <a16:creationId xmlns:a16="http://schemas.microsoft.com/office/drawing/2014/main" id="{494C48AA-E79F-483D-A695-C4DA2EAA03E3}"/>
              </a:ext>
            </a:extLst>
          </p:cNvPr>
          <p:cNvCxnSpPr>
            <a:cxnSpLocks/>
            <a:stCxn id="63" idx="1"/>
            <a:endCxn id="8" idx="2"/>
          </p:cNvCxnSpPr>
          <p:nvPr/>
        </p:nvCxnSpPr>
        <p:spPr>
          <a:xfrm rot="10800000">
            <a:off x="2794187" y="2749428"/>
            <a:ext cx="2183023" cy="302864"/>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85DC3C73-B74C-4C1B-A6EC-5F5954A802E9}"/>
              </a:ext>
            </a:extLst>
          </p:cNvPr>
          <p:cNvSpPr/>
          <p:nvPr/>
        </p:nvSpPr>
        <p:spPr>
          <a:xfrm>
            <a:off x="3248213" y="4382984"/>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97" name="Rectangle 96">
            <a:extLst>
              <a:ext uri="{FF2B5EF4-FFF2-40B4-BE49-F238E27FC236}">
                <a16:creationId xmlns:a16="http://schemas.microsoft.com/office/drawing/2014/main" id="{FBE7678C-CC3F-48BB-9A2E-D7ED4AFA524A}"/>
              </a:ext>
            </a:extLst>
          </p:cNvPr>
          <p:cNvSpPr/>
          <p:nvPr/>
        </p:nvSpPr>
        <p:spPr>
          <a:xfrm>
            <a:off x="430534" y="6249554"/>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98" name="Rectangle 97">
            <a:extLst>
              <a:ext uri="{FF2B5EF4-FFF2-40B4-BE49-F238E27FC236}">
                <a16:creationId xmlns:a16="http://schemas.microsoft.com/office/drawing/2014/main" id="{7518B04C-3CB4-4DA1-A780-C530BDD64960}"/>
              </a:ext>
            </a:extLst>
          </p:cNvPr>
          <p:cNvSpPr/>
          <p:nvPr/>
        </p:nvSpPr>
        <p:spPr>
          <a:xfrm>
            <a:off x="3073231" y="6244780"/>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21" name="Title 1">
            <a:extLst>
              <a:ext uri="{FF2B5EF4-FFF2-40B4-BE49-F238E27FC236}">
                <a16:creationId xmlns:a16="http://schemas.microsoft.com/office/drawing/2014/main" id="{A0978C88-EB60-4558-9719-F4393A2B11CC}"/>
              </a:ext>
            </a:extLst>
          </p:cNvPr>
          <p:cNvSpPr txBox="1">
            <a:spLocks/>
          </p:cNvSpPr>
          <p:nvPr/>
        </p:nvSpPr>
        <p:spPr>
          <a:xfrm>
            <a:off x="535033" y="336467"/>
            <a:ext cx="10458315" cy="454611"/>
          </a:xfrm>
          <a:prstGeom prst="rect">
            <a:avLst/>
          </a:prstGeom>
        </p:spPr>
        <p:txBody>
          <a:bodyPr vert="horz" lIns="0" tIns="72000" rIns="0" bIns="72000" rtlCol="0" anchor="t">
            <a:noAutofit/>
          </a:bodyPr>
          <a:lstStyle>
            <a:lvl1pPr algn="l" defTabSz="752546" rtl="0" eaLnBrk="1" latinLnBrk="0" hangingPunct="1">
              <a:lnSpc>
                <a:spcPct val="100000"/>
              </a:lnSpc>
              <a:spcBef>
                <a:spcPct val="0"/>
              </a:spcBef>
              <a:buNone/>
              <a:defRPr sz="2800" kern="1200">
                <a:solidFill>
                  <a:schemeClr val="accent1"/>
                </a:solidFill>
                <a:latin typeface="+mj-lt"/>
                <a:ea typeface="+mj-ea"/>
                <a:cs typeface="+mj-cs"/>
              </a:defRPr>
            </a:lvl1pPr>
          </a:lstStyle>
          <a:p>
            <a:pPr marL="0" marR="0" lvl="0" indent="0" algn="l" defTabSz="752546"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1E35BF"/>
                </a:solidFill>
                <a:effectLst/>
                <a:uLnTx/>
                <a:uFillTx/>
                <a:latin typeface="Arial"/>
                <a:ea typeface="+mj-ea"/>
                <a:cs typeface="+mj-cs"/>
              </a:rPr>
              <a:t>Broker User Group Hierarchy (simple hierarchy structure)</a:t>
            </a:r>
            <a:endParaRPr kumimoji="0" lang="en-GB" sz="4000" b="1" i="0" u="none" strike="noStrike" kern="1200" cap="none" spc="0" normalizeH="0" baseline="0" noProof="0">
              <a:ln>
                <a:noFill/>
              </a:ln>
              <a:solidFill>
                <a:srgbClr val="1E35BF"/>
              </a:solidFill>
              <a:effectLst/>
              <a:uLnTx/>
              <a:uFillTx/>
              <a:latin typeface="Arial"/>
              <a:ea typeface="+mj-ea"/>
              <a:cs typeface="+mj-cs"/>
            </a:endParaRPr>
          </a:p>
        </p:txBody>
      </p:sp>
      <p:sp>
        <p:nvSpPr>
          <p:cNvPr id="140" name="Rectangle 139">
            <a:extLst>
              <a:ext uri="{FF2B5EF4-FFF2-40B4-BE49-F238E27FC236}">
                <a16:creationId xmlns:a16="http://schemas.microsoft.com/office/drawing/2014/main" id="{26723BDF-C34E-4DE4-A56C-8710990BFD46}"/>
              </a:ext>
            </a:extLst>
          </p:cNvPr>
          <p:cNvSpPr/>
          <p:nvPr/>
        </p:nvSpPr>
        <p:spPr>
          <a:xfrm>
            <a:off x="7988272" y="1469682"/>
            <a:ext cx="2511257"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Number(s) / Pseudonym(s)</a:t>
            </a:r>
          </a:p>
          <a:p>
            <a:pPr lvl="0" algn="ctr">
              <a:defRPr/>
            </a:pPr>
            <a:r>
              <a:rPr lang="en-GB" sz="1000">
                <a:solidFill>
                  <a:srgbClr val="FFFFFF"/>
                </a:solidFill>
              </a:rPr>
              <a:t> XXX / XXX</a:t>
            </a:r>
          </a:p>
        </p:txBody>
      </p:sp>
      <p:sp>
        <p:nvSpPr>
          <p:cNvPr id="142" name="Rectangle 141">
            <a:extLst>
              <a:ext uri="{FF2B5EF4-FFF2-40B4-BE49-F238E27FC236}">
                <a16:creationId xmlns:a16="http://schemas.microsoft.com/office/drawing/2014/main" id="{2174B5CF-408E-466A-84BC-599486CFFB4B}"/>
              </a:ext>
            </a:extLst>
          </p:cNvPr>
          <p:cNvSpPr/>
          <p:nvPr/>
        </p:nvSpPr>
        <p:spPr>
          <a:xfrm>
            <a:off x="9478783" y="4366244"/>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61" name="Rectangle 160">
            <a:extLst>
              <a:ext uri="{FF2B5EF4-FFF2-40B4-BE49-F238E27FC236}">
                <a16:creationId xmlns:a16="http://schemas.microsoft.com/office/drawing/2014/main" id="{2C5D896B-77CE-4AA6-AC98-0EE474201C66}"/>
              </a:ext>
            </a:extLst>
          </p:cNvPr>
          <p:cNvSpPr/>
          <p:nvPr/>
        </p:nvSpPr>
        <p:spPr>
          <a:xfrm>
            <a:off x="6058550" y="6244780"/>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62" name="Rectangle 161">
            <a:extLst>
              <a:ext uri="{FF2B5EF4-FFF2-40B4-BE49-F238E27FC236}">
                <a16:creationId xmlns:a16="http://schemas.microsoft.com/office/drawing/2014/main" id="{7EF1B864-BC2D-4290-A585-A8DE6CD18B18}"/>
              </a:ext>
            </a:extLst>
          </p:cNvPr>
          <p:cNvSpPr/>
          <p:nvPr/>
        </p:nvSpPr>
        <p:spPr>
          <a:xfrm>
            <a:off x="7988272" y="6244780"/>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63" name="Rectangle 162">
            <a:extLst>
              <a:ext uri="{FF2B5EF4-FFF2-40B4-BE49-F238E27FC236}">
                <a16:creationId xmlns:a16="http://schemas.microsoft.com/office/drawing/2014/main" id="{FF9D6524-9FBB-4961-AA9C-FCA507C1E4A4}"/>
              </a:ext>
            </a:extLst>
          </p:cNvPr>
          <p:cNvSpPr/>
          <p:nvPr/>
        </p:nvSpPr>
        <p:spPr>
          <a:xfrm>
            <a:off x="9909917" y="6244780"/>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164" name="Rectangle 163">
            <a:extLst>
              <a:ext uri="{FF2B5EF4-FFF2-40B4-BE49-F238E27FC236}">
                <a16:creationId xmlns:a16="http://schemas.microsoft.com/office/drawing/2014/main" id="{E1AFBF44-8089-4C12-8BFE-82CFDD7ADA5D}"/>
              </a:ext>
            </a:extLst>
          </p:cNvPr>
          <p:cNvSpPr/>
          <p:nvPr/>
        </p:nvSpPr>
        <p:spPr>
          <a:xfrm>
            <a:off x="6809822" y="3073332"/>
            <a:ext cx="1830065"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65" name="Rectangle 64">
            <a:extLst>
              <a:ext uri="{FF2B5EF4-FFF2-40B4-BE49-F238E27FC236}">
                <a16:creationId xmlns:a16="http://schemas.microsoft.com/office/drawing/2014/main" id="{92196A9C-C1A2-4F10-A235-06925AEAAC8C}"/>
              </a:ext>
            </a:extLst>
          </p:cNvPr>
          <p:cNvSpPr/>
          <p:nvPr/>
        </p:nvSpPr>
        <p:spPr>
          <a:xfrm>
            <a:off x="989915" y="2924749"/>
            <a:ext cx="965810" cy="543744"/>
          </a:xfrm>
          <a:prstGeom prst="rect">
            <a:avLst/>
          </a:prstGeom>
          <a:solidFill>
            <a:srgbClr val="1E3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53" name="Rectangle: Rounded Corners 52">
            <a:extLst>
              <a:ext uri="{FF2B5EF4-FFF2-40B4-BE49-F238E27FC236}">
                <a16:creationId xmlns:a16="http://schemas.microsoft.com/office/drawing/2014/main" id="{78A622AD-8A9A-4F1A-A4EC-549EE4E131FB}"/>
              </a:ext>
            </a:extLst>
          </p:cNvPr>
          <p:cNvSpPr/>
          <p:nvPr/>
        </p:nvSpPr>
        <p:spPr>
          <a:xfrm>
            <a:off x="185776" y="1193846"/>
            <a:ext cx="1802437" cy="52061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Devolved Admin </a:t>
            </a:r>
          </a:p>
          <a:p>
            <a:pPr lvl="0" algn="ctr">
              <a:defRPr/>
            </a:pPr>
            <a:r>
              <a:rPr lang="en-GB" sz="1200">
                <a:solidFill>
                  <a:prstClr val="black"/>
                </a:solidFill>
              </a:rPr>
              <a:t>User Group</a:t>
            </a:r>
          </a:p>
        </p:txBody>
      </p:sp>
      <p:sp>
        <p:nvSpPr>
          <p:cNvPr id="55" name="TextBox 54">
            <a:extLst>
              <a:ext uri="{FF2B5EF4-FFF2-40B4-BE49-F238E27FC236}">
                <a16:creationId xmlns:a16="http://schemas.microsoft.com/office/drawing/2014/main" id="{CCA82D65-D561-4F9E-968F-D3D964A0DFA8}"/>
              </a:ext>
            </a:extLst>
          </p:cNvPr>
          <p:cNvSpPr txBox="1"/>
          <p:nvPr/>
        </p:nvSpPr>
        <p:spPr>
          <a:xfrm>
            <a:off x="11277600" y="58105"/>
            <a:ext cx="868527" cy="830997"/>
          </a:xfrm>
          <a:prstGeom prst="rect">
            <a:avLst/>
          </a:prstGeom>
          <a:solidFill>
            <a:srgbClr val="D5F1F7"/>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Blue boxes are user groups</a:t>
            </a:r>
          </a:p>
        </p:txBody>
      </p:sp>
      <p:sp>
        <p:nvSpPr>
          <p:cNvPr id="50" name="TextBox 49">
            <a:extLst>
              <a:ext uri="{FF2B5EF4-FFF2-40B4-BE49-F238E27FC236}">
                <a16:creationId xmlns:a16="http://schemas.microsoft.com/office/drawing/2014/main" id="{B36E80A8-570C-4F07-87A5-1ED7DE74293C}"/>
              </a:ext>
            </a:extLst>
          </p:cNvPr>
          <p:cNvSpPr txBox="1"/>
          <p:nvPr/>
        </p:nvSpPr>
        <p:spPr>
          <a:xfrm>
            <a:off x="9808846" y="824890"/>
            <a:ext cx="1145918" cy="285751"/>
          </a:xfrm>
          <a:prstGeom prst="rect">
            <a:avLst/>
          </a:prstGeom>
          <a:noFill/>
        </p:spPr>
        <p:txBody>
          <a:bodyPr wrap="none" lIns="0" tIns="0" rIns="0" bIns="0" rtlCol="0">
            <a:noAutofit/>
          </a:bodyPr>
          <a:lstStyle/>
          <a:p>
            <a:pPr algn="l"/>
            <a:r>
              <a:rPr lang="en-US" sz="1600" b="1">
                <a:solidFill>
                  <a:srgbClr val="FF0000"/>
                </a:solidFill>
              </a:rPr>
              <a:t>Admin Domain</a:t>
            </a:r>
          </a:p>
        </p:txBody>
      </p:sp>
      <p:cxnSp>
        <p:nvCxnSpPr>
          <p:cNvPr id="76" name="Connector: Elbow 75">
            <a:extLst>
              <a:ext uri="{FF2B5EF4-FFF2-40B4-BE49-F238E27FC236}">
                <a16:creationId xmlns:a16="http://schemas.microsoft.com/office/drawing/2014/main" id="{E36BA8C1-8607-436E-B885-A6D9D05EEBD6}"/>
              </a:ext>
            </a:extLst>
          </p:cNvPr>
          <p:cNvCxnSpPr>
            <a:cxnSpLocks/>
            <a:stCxn id="65" idx="1"/>
            <a:endCxn id="8" idx="1"/>
          </p:cNvCxnSpPr>
          <p:nvPr/>
        </p:nvCxnSpPr>
        <p:spPr>
          <a:xfrm rot="10800000" flipH="1">
            <a:off x="989915" y="2461967"/>
            <a:ext cx="97080" cy="734654"/>
          </a:xfrm>
          <a:prstGeom prst="bentConnector3">
            <a:avLst>
              <a:gd name="adj1" fmla="val -235473"/>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C59AD7D6-9419-4C28-B91C-F9597D26F451}"/>
              </a:ext>
            </a:extLst>
          </p:cNvPr>
          <p:cNvCxnSpPr>
            <a:cxnSpLocks/>
            <a:stCxn id="59" idx="0"/>
            <a:endCxn id="63" idx="2"/>
          </p:cNvCxnSpPr>
          <p:nvPr/>
        </p:nvCxnSpPr>
        <p:spPr>
          <a:xfrm rot="5400000" flipH="1" flipV="1">
            <a:off x="4385027" y="1949942"/>
            <a:ext cx="593570" cy="3403679"/>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44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EA41D0B-D1C7-4B5A-A4B5-E6C153340A8E}"/>
              </a:ext>
            </a:extLst>
          </p:cNvPr>
          <p:cNvSpPr/>
          <p:nvPr/>
        </p:nvSpPr>
        <p:spPr>
          <a:xfrm>
            <a:off x="535033" y="1702191"/>
            <a:ext cx="10742567" cy="4819342"/>
          </a:xfrm>
          <a:prstGeom prst="rect">
            <a:avLst/>
          </a:prstGeom>
          <a:solidFill>
            <a:schemeClr val="bg1">
              <a:lumMod val="95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00" b="1">
              <a:solidFill>
                <a:prstClr val="black"/>
              </a:solidFill>
              <a:latin typeface="Arial"/>
            </a:endParaRPr>
          </a:p>
        </p:txBody>
      </p:sp>
      <p:sp>
        <p:nvSpPr>
          <p:cNvPr id="2" name="Title 1">
            <a:extLst>
              <a:ext uri="{FF2B5EF4-FFF2-40B4-BE49-F238E27FC236}">
                <a16:creationId xmlns:a16="http://schemas.microsoft.com/office/drawing/2014/main" id="{1ECE3ADA-1123-4331-8025-D240E2B2FC1B}"/>
              </a:ext>
            </a:extLst>
          </p:cNvPr>
          <p:cNvSpPr txBox="1">
            <a:spLocks/>
          </p:cNvSpPr>
          <p:nvPr/>
        </p:nvSpPr>
        <p:spPr>
          <a:xfrm>
            <a:off x="538640" y="518600"/>
            <a:ext cx="8772595" cy="454611"/>
          </a:xfrm>
          <a:prstGeom prst="rect">
            <a:avLst/>
          </a:prstGeom>
        </p:spPr>
        <p:txBody>
          <a:bodyPr vert="horz" lIns="0" tIns="72000" rIns="0" bIns="72000" rtlCol="0" anchor="t">
            <a:noAutofit/>
          </a:bodyPr>
          <a:lstStyle>
            <a:lvl1pPr algn="l" defTabSz="752546" rtl="0" eaLnBrk="1" latinLnBrk="0" hangingPunct="1">
              <a:lnSpc>
                <a:spcPct val="100000"/>
              </a:lnSpc>
              <a:spcBef>
                <a:spcPct val="0"/>
              </a:spcBef>
              <a:buNone/>
              <a:defRPr sz="2800" kern="1200">
                <a:solidFill>
                  <a:schemeClr val="accent1"/>
                </a:solidFill>
                <a:latin typeface="+mj-lt"/>
                <a:ea typeface="+mj-ea"/>
                <a:cs typeface="+mj-cs"/>
              </a:defRPr>
            </a:lvl1pPr>
          </a:lstStyle>
          <a:p>
            <a:pPr marL="0" marR="0" lvl="0" indent="0" algn="l" defTabSz="752546"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a:ln>
                  <a:noFill/>
                </a:ln>
                <a:solidFill>
                  <a:srgbClr val="1E35BF"/>
                </a:solidFill>
                <a:effectLst/>
                <a:uLnTx/>
                <a:uFillTx/>
                <a:latin typeface="Arial"/>
                <a:ea typeface="+mj-ea"/>
                <a:cs typeface="+mj-cs"/>
              </a:rPr>
              <a:t>Managing Agent User Group </a:t>
            </a:r>
            <a:r>
              <a:rPr lang="en-GB" sz="2400" b="1">
                <a:solidFill>
                  <a:srgbClr val="1E35BF"/>
                </a:solidFill>
                <a:latin typeface="Arial"/>
              </a:rPr>
              <a:t>Hierarchy </a:t>
            </a:r>
            <a:endParaRPr kumimoji="0" lang="en-GB" sz="2400" b="1" i="0" u="none" strike="noStrike" kern="1200" cap="none" spc="0" normalizeH="0" baseline="0" noProof="0">
              <a:ln>
                <a:noFill/>
              </a:ln>
              <a:solidFill>
                <a:srgbClr val="1E35BF"/>
              </a:solidFill>
              <a:effectLst/>
              <a:uLnTx/>
              <a:uFillTx/>
              <a:latin typeface="Arial"/>
              <a:ea typeface="+mj-ea"/>
              <a:cs typeface="+mj-cs"/>
            </a:endParaRPr>
          </a:p>
        </p:txBody>
      </p:sp>
      <p:sp>
        <p:nvSpPr>
          <p:cNvPr id="55" name="Rectangle 54">
            <a:extLst>
              <a:ext uri="{FF2B5EF4-FFF2-40B4-BE49-F238E27FC236}">
                <a16:creationId xmlns:a16="http://schemas.microsoft.com/office/drawing/2014/main" id="{72F7B7AE-3E77-479E-86AA-F3DFDD3227B7}"/>
              </a:ext>
            </a:extLst>
          </p:cNvPr>
          <p:cNvSpPr/>
          <p:nvPr/>
        </p:nvSpPr>
        <p:spPr>
          <a:xfrm>
            <a:off x="2368008" y="2444918"/>
            <a:ext cx="2067103" cy="533961"/>
          </a:xfrm>
          <a:prstGeom prst="rect">
            <a:avLst/>
          </a:prstGeom>
          <a:solidFill>
            <a:srgbClr val="1E3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FFFFFF"/>
                </a:solidFill>
              </a:rPr>
              <a:t>Enter MA Participant here (Code XXXX)</a:t>
            </a:r>
          </a:p>
        </p:txBody>
      </p:sp>
      <p:sp>
        <p:nvSpPr>
          <p:cNvPr id="63" name="Rectangle: Rounded Corners 62">
            <a:extLst>
              <a:ext uri="{FF2B5EF4-FFF2-40B4-BE49-F238E27FC236}">
                <a16:creationId xmlns:a16="http://schemas.microsoft.com/office/drawing/2014/main" id="{27A2E3F9-D28C-4136-A81C-AC458FC59B50}"/>
              </a:ext>
            </a:extLst>
          </p:cNvPr>
          <p:cNvSpPr/>
          <p:nvPr/>
        </p:nvSpPr>
        <p:spPr>
          <a:xfrm>
            <a:off x="4717898" y="3056589"/>
            <a:ext cx="2386287" cy="635579"/>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Managerial Group name</a:t>
            </a:r>
          </a:p>
        </p:txBody>
      </p:sp>
      <p:sp>
        <p:nvSpPr>
          <p:cNvPr id="64" name="Rectangle: Rounded Corners 63">
            <a:extLst>
              <a:ext uri="{FF2B5EF4-FFF2-40B4-BE49-F238E27FC236}">
                <a16:creationId xmlns:a16="http://schemas.microsoft.com/office/drawing/2014/main" id="{C878C224-7684-4D23-84A8-52528FB93F58}"/>
              </a:ext>
            </a:extLst>
          </p:cNvPr>
          <p:cNvSpPr/>
          <p:nvPr/>
        </p:nvSpPr>
        <p:spPr>
          <a:xfrm>
            <a:off x="1977655" y="4252339"/>
            <a:ext cx="2134669" cy="533066"/>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cxnSp>
        <p:nvCxnSpPr>
          <p:cNvPr id="27" name="Connector: Elbow 26">
            <a:extLst>
              <a:ext uri="{FF2B5EF4-FFF2-40B4-BE49-F238E27FC236}">
                <a16:creationId xmlns:a16="http://schemas.microsoft.com/office/drawing/2014/main" id="{F3FD92A0-F88E-41EB-9A50-E50A1B964C75}"/>
              </a:ext>
            </a:extLst>
          </p:cNvPr>
          <p:cNvCxnSpPr>
            <a:cxnSpLocks/>
            <a:stCxn id="64" idx="0"/>
            <a:endCxn id="63" idx="2"/>
          </p:cNvCxnSpPr>
          <p:nvPr/>
        </p:nvCxnSpPr>
        <p:spPr>
          <a:xfrm rot="5400000" flipH="1" flipV="1">
            <a:off x="4197931" y="2539228"/>
            <a:ext cx="560171" cy="2866052"/>
          </a:xfrm>
          <a:prstGeom prst="bentConnector3">
            <a:avLst>
              <a:gd name="adj1" fmla="val 50000"/>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F1CC9FE9-8BC9-4552-8BB0-07C90D3B5D1E}"/>
              </a:ext>
            </a:extLst>
          </p:cNvPr>
          <p:cNvSpPr txBox="1"/>
          <p:nvPr/>
        </p:nvSpPr>
        <p:spPr>
          <a:xfrm>
            <a:off x="457481" y="1143538"/>
            <a:ext cx="9418119" cy="27699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Arial"/>
                <a:ea typeface="+mn-ea"/>
                <a:cs typeface="+mn-cs"/>
              </a:rPr>
              <a:t>The system will automatically associate Syndicates with their corresponding Managing Agent using MA-YOA relationship</a:t>
            </a:r>
          </a:p>
        </p:txBody>
      </p:sp>
      <p:cxnSp>
        <p:nvCxnSpPr>
          <p:cNvPr id="198" name="Connector: Elbow 197">
            <a:extLst>
              <a:ext uri="{FF2B5EF4-FFF2-40B4-BE49-F238E27FC236}">
                <a16:creationId xmlns:a16="http://schemas.microsoft.com/office/drawing/2014/main" id="{625C25D3-F09C-44D1-918A-4402E82C23A4}"/>
              </a:ext>
            </a:extLst>
          </p:cNvPr>
          <p:cNvCxnSpPr>
            <a:cxnSpLocks/>
            <a:stCxn id="63" idx="1"/>
            <a:endCxn id="55" idx="2"/>
          </p:cNvCxnSpPr>
          <p:nvPr/>
        </p:nvCxnSpPr>
        <p:spPr>
          <a:xfrm rot="10800000">
            <a:off x="3401560" y="2978879"/>
            <a:ext cx="1316338" cy="395500"/>
          </a:xfrm>
          <a:prstGeom prst="bentConnector2">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215" name="Rectangle: Rounded Corners 214">
            <a:extLst>
              <a:ext uri="{FF2B5EF4-FFF2-40B4-BE49-F238E27FC236}">
                <a16:creationId xmlns:a16="http://schemas.microsoft.com/office/drawing/2014/main" id="{557F9BDE-4D32-47DA-BCD4-15F189A33E10}"/>
              </a:ext>
            </a:extLst>
          </p:cNvPr>
          <p:cNvSpPr/>
          <p:nvPr/>
        </p:nvSpPr>
        <p:spPr>
          <a:xfrm>
            <a:off x="7326230" y="4252339"/>
            <a:ext cx="2614695" cy="44433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cxnSp>
        <p:nvCxnSpPr>
          <p:cNvPr id="222" name="Connector: Elbow 221">
            <a:extLst>
              <a:ext uri="{FF2B5EF4-FFF2-40B4-BE49-F238E27FC236}">
                <a16:creationId xmlns:a16="http://schemas.microsoft.com/office/drawing/2014/main" id="{3B224D71-9597-4D2E-A672-7B6FCAE95775}"/>
              </a:ext>
            </a:extLst>
          </p:cNvPr>
          <p:cNvCxnSpPr>
            <a:cxnSpLocks/>
            <a:stCxn id="215" idx="0"/>
            <a:endCxn id="63" idx="2"/>
          </p:cNvCxnSpPr>
          <p:nvPr/>
        </p:nvCxnSpPr>
        <p:spPr>
          <a:xfrm rot="16200000" flipV="1">
            <a:off x="6992225" y="2610986"/>
            <a:ext cx="560171" cy="2722536"/>
          </a:xfrm>
          <a:prstGeom prst="bentConnector3">
            <a:avLst>
              <a:gd name="adj1" fmla="val 50000"/>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57" name="Connector: Elbow 56">
            <a:extLst>
              <a:ext uri="{FF2B5EF4-FFF2-40B4-BE49-F238E27FC236}">
                <a16:creationId xmlns:a16="http://schemas.microsoft.com/office/drawing/2014/main" id="{D4F4B4D2-CB91-42B3-AEEF-F9335E699456}"/>
              </a:ext>
            </a:extLst>
          </p:cNvPr>
          <p:cNvCxnSpPr>
            <a:cxnSpLocks/>
            <a:stCxn id="52" idx="0"/>
            <a:endCxn id="64" idx="2"/>
          </p:cNvCxnSpPr>
          <p:nvPr/>
        </p:nvCxnSpPr>
        <p:spPr>
          <a:xfrm rot="5400000" flipH="1" flipV="1">
            <a:off x="2142933" y="4529594"/>
            <a:ext cx="646246" cy="1157868"/>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330610F4-5CAC-40EE-A890-F64A6031444A}"/>
              </a:ext>
            </a:extLst>
          </p:cNvPr>
          <p:cNvSpPr/>
          <p:nvPr/>
        </p:nvSpPr>
        <p:spPr>
          <a:xfrm>
            <a:off x="9012808" y="4582122"/>
            <a:ext cx="1400846" cy="393935"/>
          </a:xfrm>
          <a:prstGeom prst="rect">
            <a:avLst/>
          </a:prstGeom>
          <a:solidFill>
            <a:srgbClr val="FF9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CSN Number / Pseudonym</a:t>
            </a:r>
          </a:p>
        </p:txBody>
      </p:sp>
      <p:sp>
        <p:nvSpPr>
          <p:cNvPr id="62" name="Rectangle 61">
            <a:extLst>
              <a:ext uri="{FF2B5EF4-FFF2-40B4-BE49-F238E27FC236}">
                <a16:creationId xmlns:a16="http://schemas.microsoft.com/office/drawing/2014/main" id="{B64D8357-3684-45CC-8E69-4327333532B4}"/>
              </a:ext>
            </a:extLst>
          </p:cNvPr>
          <p:cNvSpPr/>
          <p:nvPr/>
        </p:nvSpPr>
        <p:spPr>
          <a:xfrm>
            <a:off x="1015273" y="2852039"/>
            <a:ext cx="1057027" cy="714882"/>
          </a:xfrm>
          <a:prstGeom prst="rect">
            <a:avLst/>
          </a:prstGeom>
          <a:solidFill>
            <a:srgbClr val="1E3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CSN Number / Pseudonym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solidFill>
                  <a:srgbClr val="FFFFFF"/>
                </a:solidFill>
                <a:latin typeface="Arial"/>
              </a:rPr>
              <a:t>XXX / XXX</a:t>
            </a:r>
            <a:endParaRPr kumimoji="0" lang="en-GB" sz="1000" b="0" i="0" u="none" strike="noStrike" kern="1200" cap="none" spc="0" normalizeH="0" baseline="0" noProof="0">
              <a:ln>
                <a:noFill/>
              </a:ln>
              <a:solidFill>
                <a:srgbClr val="FFFFFF"/>
              </a:solidFill>
              <a:effectLst/>
              <a:uLnTx/>
              <a:uFillTx/>
              <a:latin typeface="Arial"/>
              <a:ea typeface="+mn-ea"/>
              <a:cs typeface="+mn-cs"/>
            </a:endParaRPr>
          </a:p>
        </p:txBody>
      </p:sp>
      <p:cxnSp>
        <p:nvCxnSpPr>
          <p:cNvPr id="65" name="Connector: Elbow 64">
            <a:extLst>
              <a:ext uri="{FF2B5EF4-FFF2-40B4-BE49-F238E27FC236}">
                <a16:creationId xmlns:a16="http://schemas.microsoft.com/office/drawing/2014/main" id="{D633488B-EC9C-48B6-846B-A70F84C49BBB}"/>
              </a:ext>
            </a:extLst>
          </p:cNvPr>
          <p:cNvCxnSpPr>
            <a:cxnSpLocks/>
            <a:stCxn id="62" idx="1"/>
            <a:endCxn id="55" idx="1"/>
          </p:cNvCxnSpPr>
          <p:nvPr/>
        </p:nvCxnSpPr>
        <p:spPr>
          <a:xfrm rot="10800000" flipH="1">
            <a:off x="1015272" y="2711900"/>
            <a:ext cx="1352735" cy="497581"/>
          </a:xfrm>
          <a:prstGeom prst="bentConnector3">
            <a:avLst>
              <a:gd name="adj1" fmla="val -16899"/>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4544F788-5B3C-4193-B8DB-EE2704A5CAB6}"/>
              </a:ext>
            </a:extLst>
          </p:cNvPr>
          <p:cNvSpPr/>
          <p:nvPr/>
        </p:nvSpPr>
        <p:spPr>
          <a:xfrm>
            <a:off x="4511382" y="1834521"/>
            <a:ext cx="2773179" cy="533961"/>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Domain User Group</a:t>
            </a:r>
          </a:p>
        </p:txBody>
      </p:sp>
      <p:cxnSp>
        <p:nvCxnSpPr>
          <p:cNvPr id="26" name="Straight Arrow Connector 25">
            <a:extLst>
              <a:ext uri="{FF2B5EF4-FFF2-40B4-BE49-F238E27FC236}">
                <a16:creationId xmlns:a16="http://schemas.microsoft.com/office/drawing/2014/main" id="{5A8FBA38-BAD4-4672-B33F-4CB987610967}"/>
              </a:ext>
            </a:extLst>
          </p:cNvPr>
          <p:cNvCxnSpPr>
            <a:cxnSpLocks/>
            <a:stCxn id="55" idx="3"/>
            <a:endCxn id="68" idx="2"/>
          </p:cNvCxnSpPr>
          <p:nvPr/>
        </p:nvCxnSpPr>
        <p:spPr>
          <a:xfrm flipV="1">
            <a:off x="4435111" y="2368482"/>
            <a:ext cx="1462861" cy="343417"/>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5112A65F-E1AD-4676-AA8F-50437526EB84}"/>
              </a:ext>
            </a:extLst>
          </p:cNvPr>
          <p:cNvSpPr/>
          <p:nvPr/>
        </p:nvSpPr>
        <p:spPr>
          <a:xfrm>
            <a:off x="6306350" y="3440259"/>
            <a:ext cx="1400846" cy="429987"/>
          </a:xfrm>
          <a:prstGeom prst="rect">
            <a:avLst/>
          </a:prstGeom>
          <a:solidFill>
            <a:srgbClr val="FF9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CSN Number / Pseudonym</a:t>
            </a:r>
          </a:p>
        </p:txBody>
      </p:sp>
      <p:sp>
        <p:nvSpPr>
          <p:cNvPr id="86" name="Rectangle 85">
            <a:extLst>
              <a:ext uri="{FF2B5EF4-FFF2-40B4-BE49-F238E27FC236}">
                <a16:creationId xmlns:a16="http://schemas.microsoft.com/office/drawing/2014/main" id="{93FADA37-C1E6-4B5B-8432-146C469F1C9E}"/>
              </a:ext>
            </a:extLst>
          </p:cNvPr>
          <p:cNvSpPr/>
          <p:nvPr/>
        </p:nvSpPr>
        <p:spPr>
          <a:xfrm>
            <a:off x="3570533" y="4575088"/>
            <a:ext cx="1157869" cy="444338"/>
          </a:xfrm>
          <a:prstGeom prst="rect">
            <a:avLst/>
          </a:prstGeom>
          <a:solidFill>
            <a:srgbClr val="FF9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CSN Number / Pseudonym</a:t>
            </a:r>
          </a:p>
        </p:txBody>
      </p:sp>
      <p:sp>
        <p:nvSpPr>
          <p:cNvPr id="52" name="Rectangle: Rounded Corners 51">
            <a:extLst>
              <a:ext uri="{FF2B5EF4-FFF2-40B4-BE49-F238E27FC236}">
                <a16:creationId xmlns:a16="http://schemas.microsoft.com/office/drawing/2014/main" id="{7F78112E-9728-4D15-B631-F2D8B7A00694}"/>
              </a:ext>
            </a:extLst>
          </p:cNvPr>
          <p:cNvSpPr/>
          <p:nvPr/>
        </p:nvSpPr>
        <p:spPr>
          <a:xfrm>
            <a:off x="819787" y="5431651"/>
            <a:ext cx="2134669" cy="533066"/>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44" name="Rectangle: Rounded Corners 43">
            <a:extLst>
              <a:ext uri="{FF2B5EF4-FFF2-40B4-BE49-F238E27FC236}">
                <a16:creationId xmlns:a16="http://schemas.microsoft.com/office/drawing/2014/main" id="{92E75E56-6D7A-4E10-BF5D-95158E965B18}"/>
              </a:ext>
            </a:extLst>
          </p:cNvPr>
          <p:cNvSpPr/>
          <p:nvPr/>
        </p:nvSpPr>
        <p:spPr>
          <a:xfrm>
            <a:off x="9154109" y="2224435"/>
            <a:ext cx="1972670" cy="68447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Devolved Admin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User Group</a:t>
            </a:r>
          </a:p>
        </p:txBody>
      </p:sp>
      <p:sp>
        <p:nvSpPr>
          <p:cNvPr id="45" name="TextBox 44">
            <a:extLst>
              <a:ext uri="{FF2B5EF4-FFF2-40B4-BE49-F238E27FC236}">
                <a16:creationId xmlns:a16="http://schemas.microsoft.com/office/drawing/2014/main" id="{F98A4137-4E1A-40D4-AF44-B2E7DB3DB6EF}"/>
              </a:ext>
            </a:extLst>
          </p:cNvPr>
          <p:cNvSpPr txBox="1"/>
          <p:nvPr/>
        </p:nvSpPr>
        <p:spPr>
          <a:xfrm>
            <a:off x="11277600" y="58105"/>
            <a:ext cx="868527" cy="830997"/>
          </a:xfrm>
          <a:prstGeom prst="rect">
            <a:avLst/>
          </a:prstGeom>
          <a:solidFill>
            <a:srgbClr val="D5F1F7"/>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Blue boxes are user groups</a:t>
            </a:r>
          </a:p>
        </p:txBody>
      </p:sp>
      <p:cxnSp>
        <p:nvCxnSpPr>
          <p:cNvPr id="81" name="Connector: Elbow 56">
            <a:extLst>
              <a:ext uri="{FF2B5EF4-FFF2-40B4-BE49-F238E27FC236}">
                <a16:creationId xmlns:a16="http://schemas.microsoft.com/office/drawing/2014/main" id="{2CA06C1A-C59E-B246-9DC9-49894A3EC2E4}"/>
              </a:ext>
            </a:extLst>
          </p:cNvPr>
          <p:cNvCxnSpPr>
            <a:cxnSpLocks/>
            <a:endCxn id="64" idx="2"/>
          </p:cNvCxnSpPr>
          <p:nvPr/>
        </p:nvCxnSpPr>
        <p:spPr>
          <a:xfrm rot="16200000" flipV="1">
            <a:off x="3558321" y="4272074"/>
            <a:ext cx="646246" cy="1672908"/>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Rounded Corners 51">
            <a:extLst>
              <a:ext uri="{FF2B5EF4-FFF2-40B4-BE49-F238E27FC236}">
                <a16:creationId xmlns:a16="http://schemas.microsoft.com/office/drawing/2014/main" id="{4858933C-61EC-164C-8EDA-16BFDD4B48DA}"/>
              </a:ext>
            </a:extLst>
          </p:cNvPr>
          <p:cNvSpPr/>
          <p:nvPr/>
        </p:nvSpPr>
        <p:spPr>
          <a:xfrm>
            <a:off x="3650563" y="5431651"/>
            <a:ext cx="2134669" cy="533066"/>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59" name="Rectangle 58">
            <a:extLst>
              <a:ext uri="{FF2B5EF4-FFF2-40B4-BE49-F238E27FC236}">
                <a16:creationId xmlns:a16="http://schemas.microsoft.com/office/drawing/2014/main" id="{E073C4E0-41D5-409C-80FB-3977789E5141}"/>
              </a:ext>
            </a:extLst>
          </p:cNvPr>
          <p:cNvSpPr/>
          <p:nvPr/>
        </p:nvSpPr>
        <p:spPr>
          <a:xfrm>
            <a:off x="4924938" y="5770679"/>
            <a:ext cx="1400846" cy="368761"/>
          </a:xfrm>
          <a:prstGeom prst="rect">
            <a:avLst/>
          </a:prstGeom>
          <a:solidFill>
            <a:srgbClr val="FF9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CSN Number / Pseudonym</a:t>
            </a:r>
          </a:p>
        </p:txBody>
      </p:sp>
      <p:sp>
        <p:nvSpPr>
          <p:cNvPr id="88" name="Rectangle 87">
            <a:extLst>
              <a:ext uri="{FF2B5EF4-FFF2-40B4-BE49-F238E27FC236}">
                <a16:creationId xmlns:a16="http://schemas.microsoft.com/office/drawing/2014/main" id="{AB974E8C-4E87-EE44-8442-9712B500CBCE}"/>
              </a:ext>
            </a:extLst>
          </p:cNvPr>
          <p:cNvSpPr/>
          <p:nvPr/>
        </p:nvSpPr>
        <p:spPr>
          <a:xfrm>
            <a:off x="1946931" y="5766422"/>
            <a:ext cx="1400846" cy="368761"/>
          </a:xfrm>
          <a:prstGeom prst="rect">
            <a:avLst/>
          </a:prstGeom>
          <a:solidFill>
            <a:srgbClr val="FF9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a:ea typeface="+mn-ea"/>
                <a:cs typeface="+mn-cs"/>
              </a:rPr>
              <a:t>CSN Number / Pseudonym</a:t>
            </a:r>
          </a:p>
        </p:txBody>
      </p:sp>
      <p:sp>
        <p:nvSpPr>
          <p:cNvPr id="49" name="TextBox 48">
            <a:extLst>
              <a:ext uri="{FF2B5EF4-FFF2-40B4-BE49-F238E27FC236}">
                <a16:creationId xmlns:a16="http://schemas.microsoft.com/office/drawing/2014/main" id="{BAC690DA-6E63-4696-AAF5-738F56B370FE}"/>
              </a:ext>
            </a:extLst>
          </p:cNvPr>
          <p:cNvSpPr txBox="1"/>
          <p:nvPr/>
        </p:nvSpPr>
        <p:spPr>
          <a:xfrm>
            <a:off x="9875600" y="1338412"/>
            <a:ext cx="1145918" cy="285751"/>
          </a:xfrm>
          <a:prstGeom prst="rect">
            <a:avLst/>
          </a:prstGeom>
          <a:noFill/>
        </p:spPr>
        <p:txBody>
          <a:bodyPr wrap="none" lIns="0" tIns="0" rIns="0" bIns="0" rtlCol="0">
            <a:noAutofit/>
          </a:bodyPr>
          <a:lstStyle/>
          <a:p>
            <a:pPr algn="l"/>
            <a:r>
              <a:rPr lang="en-US" sz="1600" b="1">
                <a:solidFill>
                  <a:srgbClr val="FF0000"/>
                </a:solidFill>
              </a:rPr>
              <a:t>Admin Domain</a:t>
            </a:r>
          </a:p>
        </p:txBody>
      </p:sp>
    </p:spTree>
    <p:extLst>
      <p:ext uri="{BB962C8B-B14F-4D97-AF65-F5344CB8AC3E}">
        <p14:creationId xmlns:p14="http://schemas.microsoft.com/office/powerpoint/2010/main" val="4016209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EA41D0B-D1C7-4B5A-A4B5-E6C153340A8E}"/>
              </a:ext>
            </a:extLst>
          </p:cNvPr>
          <p:cNvSpPr/>
          <p:nvPr/>
        </p:nvSpPr>
        <p:spPr>
          <a:xfrm>
            <a:off x="106723" y="1069439"/>
            <a:ext cx="11947626" cy="5730455"/>
          </a:xfrm>
          <a:prstGeom prst="rect">
            <a:avLst/>
          </a:prstGeom>
          <a:solidFill>
            <a:schemeClr val="bg1">
              <a:lumMod val="95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00" b="1">
              <a:solidFill>
                <a:prstClr val="black"/>
              </a:solidFill>
              <a:latin typeface="Arial"/>
            </a:endParaRPr>
          </a:p>
        </p:txBody>
      </p:sp>
      <p:sp>
        <p:nvSpPr>
          <p:cNvPr id="2" name="Title 1">
            <a:extLst>
              <a:ext uri="{FF2B5EF4-FFF2-40B4-BE49-F238E27FC236}">
                <a16:creationId xmlns:a16="http://schemas.microsoft.com/office/drawing/2014/main" id="{1ECE3ADA-1123-4331-8025-D240E2B2FC1B}"/>
              </a:ext>
            </a:extLst>
          </p:cNvPr>
          <p:cNvSpPr txBox="1">
            <a:spLocks/>
          </p:cNvSpPr>
          <p:nvPr/>
        </p:nvSpPr>
        <p:spPr>
          <a:xfrm>
            <a:off x="490430" y="358769"/>
            <a:ext cx="11113200" cy="454611"/>
          </a:xfrm>
          <a:prstGeom prst="rect">
            <a:avLst/>
          </a:prstGeom>
        </p:spPr>
        <p:txBody>
          <a:bodyPr vert="horz" lIns="0" tIns="72000" rIns="0" bIns="72000" rtlCol="0" anchor="t">
            <a:noAutofit/>
          </a:bodyPr>
          <a:lstStyle>
            <a:lvl1pPr algn="l" defTabSz="752546" rtl="0" eaLnBrk="1" latinLnBrk="0" hangingPunct="1">
              <a:lnSpc>
                <a:spcPct val="100000"/>
              </a:lnSpc>
              <a:spcBef>
                <a:spcPct val="0"/>
              </a:spcBef>
              <a:buNone/>
              <a:defRPr sz="2800" kern="1200">
                <a:solidFill>
                  <a:schemeClr val="accent1"/>
                </a:solidFill>
                <a:latin typeface="+mj-lt"/>
                <a:ea typeface="+mj-ea"/>
                <a:cs typeface="+mj-cs"/>
              </a:defRPr>
            </a:lvl1pPr>
          </a:lstStyle>
          <a:p>
            <a:pPr marL="0" marR="0" lvl="0" indent="0" algn="l" defTabSz="752546" rtl="0" eaLnBrk="1" fontAlgn="auto" latinLnBrk="0" hangingPunct="1">
              <a:lnSpc>
                <a:spcPct val="100000"/>
              </a:lnSpc>
              <a:spcBef>
                <a:spcPct val="0"/>
              </a:spcBef>
              <a:spcAft>
                <a:spcPts val="0"/>
              </a:spcAft>
              <a:buClrTx/>
              <a:buSzTx/>
              <a:buFontTx/>
              <a:buNone/>
              <a:tabLst/>
              <a:defRPr/>
            </a:pPr>
            <a:r>
              <a:rPr lang="en-GB" sz="2400" b="1">
                <a:solidFill>
                  <a:srgbClr val="1E35BF"/>
                </a:solidFill>
                <a:latin typeface="Arial"/>
              </a:rPr>
              <a:t>Coverholder/Service Company</a:t>
            </a:r>
            <a:r>
              <a:rPr kumimoji="0" lang="en-GB" sz="2400" b="1" i="0" u="none" strike="noStrike" kern="1200" cap="none" spc="0" normalizeH="0" baseline="0" noProof="0">
                <a:ln>
                  <a:noFill/>
                </a:ln>
                <a:solidFill>
                  <a:srgbClr val="1E35BF"/>
                </a:solidFill>
                <a:effectLst/>
                <a:uLnTx/>
                <a:uFillTx/>
                <a:latin typeface="Arial"/>
                <a:ea typeface="+mj-ea"/>
                <a:cs typeface="+mj-cs"/>
              </a:rPr>
              <a:t> User Group </a:t>
            </a:r>
            <a:r>
              <a:rPr lang="en-GB" sz="2400" b="1">
                <a:solidFill>
                  <a:srgbClr val="1E35BF"/>
                </a:solidFill>
                <a:latin typeface="Arial"/>
              </a:rPr>
              <a:t>Hierarchy </a:t>
            </a:r>
            <a:endParaRPr kumimoji="0" lang="en-GB" sz="2400" b="1" i="0" u="none" strike="noStrike" kern="1200" cap="none" spc="0" normalizeH="0" baseline="0" noProof="0">
              <a:ln>
                <a:noFill/>
              </a:ln>
              <a:solidFill>
                <a:srgbClr val="1E35BF"/>
              </a:solidFill>
              <a:effectLst/>
              <a:uLnTx/>
              <a:uFillTx/>
              <a:latin typeface="Arial"/>
              <a:ea typeface="+mj-ea"/>
              <a:cs typeface="+mj-cs"/>
            </a:endParaRPr>
          </a:p>
        </p:txBody>
      </p:sp>
      <p:sp>
        <p:nvSpPr>
          <p:cNvPr id="8" name="Rectangle 7">
            <a:extLst>
              <a:ext uri="{FF2B5EF4-FFF2-40B4-BE49-F238E27FC236}">
                <a16:creationId xmlns:a16="http://schemas.microsoft.com/office/drawing/2014/main" id="{4EEDD404-61BE-40EA-A790-B054F725CCD8}"/>
              </a:ext>
            </a:extLst>
          </p:cNvPr>
          <p:cNvSpPr/>
          <p:nvPr/>
        </p:nvSpPr>
        <p:spPr>
          <a:xfrm>
            <a:off x="687126" y="2294229"/>
            <a:ext cx="3414382" cy="389299"/>
          </a:xfrm>
          <a:prstGeom prst="rect">
            <a:avLst/>
          </a:prstGeom>
          <a:solidFill>
            <a:srgbClr val="1E3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FFFFFF"/>
                </a:solidFill>
              </a:rPr>
              <a:t>Enter Participant here (PIN XXXX)</a:t>
            </a:r>
          </a:p>
        </p:txBody>
      </p:sp>
      <p:sp>
        <p:nvSpPr>
          <p:cNvPr id="13" name="Rectangle 12">
            <a:extLst>
              <a:ext uri="{FF2B5EF4-FFF2-40B4-BE49-F238E27FC236}">
                <a16:creationId xmlns:a16="http://schemas.microsoft.com/office/drawing/2014/main" id="{2B6C186C-69D9-40E6-9D98-B7A1053FB95E}"/>
              </a:ext>
            </a:extLst>
          </p:cNvPr>
          <p:cNvSpPr/>
          <p:nvPr/>
        </p:nvSpPr>
        <p:spPr>
          <a:xfrm>
            <a:off x="4464568" y="2294229"/>
            <a:ext cx="3414382" cy="389299"/>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FFFFFF"/>
                </a:solidFill>
              </a:rPr>
              <a:t>Enter Participant here (PIN XXXX)</a:t>
            </a:r>
          </a:p>
        </p:txBody>
      </p:sp>
      <p:sp>
        <p:nvSpPr>
          <p:cNvPr id="47" name="Rectangle 46">
            <a:extLst>
              <a:ext uri="{FF2B5EF4-FFF2-40B4-BE49-F238E27FC236}">
                <a16:creationId xmlns:a16="http://schemas.microsoft.com/office/drawing/2014/main" id="{8969EF1C-295A-4702-A215-19DEE1C1A730}"/>
              </a:ext>
            </a:extLst>
          </p:cNvPr>
          <p:cNvSpPr/>
          <p:nvPr/>
        </p:nvSpPr>
        <p:spPr>
          <a:xfrm>
            <a:off x="8242010" y="2294228"/>
            <a:ext cx="3414382" cy="38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FFFFFF"/>
                </a:solidFill>
              </a:rPr>
              <a:t>Enter Participant here (PIN XXXX)</a:t>
            </a:r>
          </a:p>
        </p:txBody>
      </p:sp>
      <p:sp>
        <p:nvSpPr>
          <p:cNvPr id="7" name="Rectangle: Rounded Corners 6">
            <a:extLst>
              <a:ext uri="{FF2B5EF4-FFF2-40B4-BE49-F238E27FC236}">
                <a16:creationId xmlns:a16="http://schemas.microsoft.com/office/drawing/2014/main" id="{118585A4-D5E1-4A1A-AF2E-3870282949FC}"/>
              </a:ext>
            </a:extLst>
          </p:cNvPr>
          <p:cNvSpPr/>
          <p:nvPr/>
        </p:nvSpPr>
        <p:spPr>
          <a:xfrm>
            <a:off x="3495059" y="1268260"/>
            <a:ext cx="5922187" cy="426651"/>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mn-cs"/>
              </a:rPr>
              <a:t>Domain User Group</a:t>
            </a:r>
          </a:p>
        </p:txBody>
      </p:sp>
      <p:sp>
        <p:nvSpPr>
          <p:cNvPr id="53" name="Rectangle: Rounded Corners 52">
            <a:extLst>
              <a:ext uri="{FF2B5EF4-FFF2-40B4-BE49-F238E27FC236}">
                <a16:creationId xmlns:a16="http://schemas.microsoft.com/office/drawing/2014/main" id="{29F81B57-5EE2-421F-99C3-79F6648943CF}"/>
              </a:ext>
            </a:extLst>
          </p:cNvPr>
          <p:cNvSpPr/>
          <p:nvPr/>
        </p:nvSpPr>
        <p:spPr>
          <a:xfrm>
            <a:off x="2598841" y="2826323"/>
            <a:ext cx="6818405" cy="444662"/>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Managerial Group name</a:t>
            </a:r>
          </a:p>
        </p:txBody>
      </p:sp>
      <p:sp>
        <p:nvSpPr>
          <p:cNvPr id="59" name="Rectangle: Rounded Corners 58">
            <a:extLst>
              <a:ext uri="{FF2B5EF4-FFF2-40B4-BE49-F238E27FC236}">
                <a16:creationId xmlns:a16="http://schemas.microsoft.com/office/drawing/2014/main" id="{743AE519-3C15-42C6-AAFC-68191F9B24C4}"/>
              </a:ext>
            </a:extLst>
          </p:cNvPr>
          <p:cNvSpPr/>
          <p:nvPr/>
        </p:nvSpPr>
        <p:spPr>
          <a:xfrm>
            <a:off x="1525042" y="4471995"/>
            <a:ext cx="2372400" cy="641165"/>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0" name="Rectangle: Rounded Corners 59">
            <a:extLst>
              <a:ext uri="{FF2B5EF4-FFF2-40B4-BE49-F238E27FC236}">
                <a16:creationId xmlns:a16="http://schemas.microsoft.com/office/drawing/2014/main" id="{A94AD503-3084-4E73-B2FF-25D301261ACE}"/>
              </a:ext>
            </a:extLst>
          </p:cNvPr>
          <p:cNvSpPr/>
          <p:nvPr/>
        </p:nvSpPr>
        <p:spPr>
          <a:xfrm>
            <a:off x="2313530" y="5639502"/>
            <a:ext cx="1583912" cy="800375"/>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1" name="Rectangle: Rounded Corners 60">
            <a:extLst>
              <a:ext uri="{FF2B5EF4-FFF2-40B4-BE49-F238E27FC236}">
                <a16:creationId xmlns:a16="http://schemas.microsoft.com/office/drawing/2014/main" id="{35C4F426-6452-48EF-A062-B0A3027D4A8C}"/>
              </a:ext>
            </a:extLst>
          </p:cNvPr>
          <p:cNvSpPr/>
          <p:nvPr/>
        </p:nvSpPr>
        <p:spPr>
          <a:xfrm>
            <a:off x="385969" y="5639502"/>
            <a:ext cx="1583912" cy="800375"/>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6" name="Rectangle: Rounded Corners 65">
            <a:extLst>
              <a:ext uri="{FF2B5EF4-FFF2-40B4-BE49-F238E27FC236}">
                <a16:creationId xmlns:a16="http://schemas.microsoft.com/office/drawing/2014/main" id="{794F68DD-3373-4A44-AB43-77E9D15D676C}"/>
              </a:ext>
            </a:extLst>
          </p:cNvPr>
          <p:cNvSpPr/>
          <p:nvPr/>
        </p:nvSpPr>
        <p:spPr>
          <a:xfrm>
            <a:off x="8423111" y="4468288"/>
            <a:ext cx="2372846" cy="629451"/>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69" name="Rectangle: Rounded Corners 68">
            <a:extLst>
              <a:ext uri="{FF2B5EF4-FFF2-40B4-BE49-F238E27FC236}">
                <a16:creationId xmlns:a16="http://schemas.microsoft.com/office/drawing/2014/main" id="{493123CC-7F5D-4D3A-BA77-E831833D0864}"/>
              </a:ext>
            </a:extLst>
          </p:cNvPr>
          <p:cNvSpPr/>
          <p:nvPr/>
        </p:nvSpPr>
        <p:spPr>
          <a:xfrm>
            <a:off x="9975981" y="5639502"/>
            <a:ext cx="1583912" cy="83171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70" name="Rectangle: Rounded Corners 69">
            <a:extLst>
              <a:ext uri="{FF2B5EF4-FFF2-40B4-BE49-F238E27FC236}">
                <a16:creationId xmlns:a16="http://schemas.microsoft.com/office/drawing/2014/main" id="{5E72B0DB-4D89-4872-BDF3-2E9C88CF6F9B}"/>
              </a:ext>
            </a:extLst>
          </p:cNvPr>
          <p:cNvSpPr/>
          <p:nvPr/>
        </p:nvSpPr>
        <p:spPr>
          <a:xfrm>
            <a:off x="6183723" y="5639502"/>
            <a:ext cx="1583912" cy="831719"/>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71" name="Rectangle: Rounded Corners 70">
            <a:extLst>
              <a:ext uri="{FF2B5EF4-FFF2-40B4-BE49-F238E27FC236}">
                <a16:creationId xmlns:a16="http://schemas.microsoft.com/office/drawing/2014/main" id="{A841F262-AD81-4F93-8CCC-27551956BAC3}"/>
              </a:ext>
            </a:extLst>
          </p:cNvPr>
          <p:cNvSpPr/>
          <p:nvPr/>
        </p:nvSpPr>
        <p:spPr>
          <a:xfrm>
            <a:off x="8061242" y="5639502"/>
            <a:ext cx="1583912" cy="831719"/>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Enter User Group name</a:t>
            </a:r>
          </a:p>
        </p:txBody>
      </p:sp>
      <p:sp>
        <p:nvSpPr>
          <p:cNvPr id="20" name="TextBox 19">
            <a:extLst>
              <a:ext uri="{FF2B5EF4-FFF2-40B4-BE49-F238E27FC236}">
                <a16:creationId xmlns:a16="http://schemas.microsoft.com/office/drawing/2014/main" id="{3CEA2F73-FFCB-4129-9B05-45CE21BDA69F}"/>
              </a:ext>
            </a:extLst>
          </p:cNvPr>
          <p:cNvSpPr txBox="1"/>
          <p:nvPr/>
        </p:nvSpPr>
        <p:spPr>
          <a:xfrm>
            <a:off x="11277600" y="58105"/>
            <a:ext cx="868527" cy="830997"/>
          </a:xfrm>
          <a:prstGeom prst="rect">
            <a:avLst/>
          </a:prstGeom>
          <a:solidFill>
            <a:srgbClr val="D5F1F7"/>
          </a:solid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Blue boxes are user groups</a:t>
            </a:r>
          </a:p>
        </p:txBody>
      </p:sp>
      <p:cxnSp>
        <p:nvCxnSpPr>
          <p:cNvPr id="29" name="Connector: Elbow 28">
            <a:extLst>
              <a:ext uri="{FF2B5EF4-FFF2-40B4-BE49-F238E27FC236}">
                <a16:creationId xmlns:a16="http://schemas.microsoft.com/office/drawing/2014/main" id="{1363B11A-AB88-4BC6-8155-D78A6D4F14C6}"/>
              </a:ext>
            </a:extLst>
          </p:cNvPr>
          <p:cNvCxnSpPr>
            <a:cxnSpLocks/>
            <a:stCxn id="60" idx="0"/>
            <a:endCxn id="59" idx="2"/>
          </p:cNvCxnSpPr>
          <p:nvPr/>
        </p:nvCxnSpPr>
        <p:spPr>
          <a:xfrm rot="16200000" flipV="1">
            <a:off x="2645193" y="5179209"/>
            <a:ext cx="526342" cy="394244"/>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C0377E2A-21EB-4A0B-832A-84AFB17581E8}"/>
              </a:ext>
            </a:extLst>
          </p:cNvPr>
          <p:cNvCxnSpPr>
            <a:cxnSpLocks/>
            <a:stCxn id="61" idx="0"/>
            <a:endCxn id="59" idx="2"/>
          </p:cNvCxnSpPr>
          <p:nvPr/>
        </p:nvCxnSpPr>
        <p:spPr>
          <a:xfrm rot="5400000" flipH="1" flipV="1">
            <a:off x="1681412" y="4609673"/>
            <a:ext cx="526342" cy="1533317"/>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FF6F4B5A-652E-4A3C-A6B0-AD1066A01257}"/>
              </a:ext>
            </a:extLst>
          </p:cNvPr>
          <p:cNvCxnSpPr>
            <a:cxnSpLocks/>
            <a:stCxn id="53" idx="1"/>
            <a:endCxn id="8" idx="1"/>
          </p:cNvCxnSpPr>
          <p:nvPr/>
        </p:nvCxnSpPr>
        <p:spPr>
          <a:xfrm rot="10800000">
            <a:off x="687127" y="2488880"/>
            <a:ext cx="1911715" cy="559775"/>
          </a:xfrm>
          <a:prstGeom prst="bentConnector3">
            <a:avLst>
              <a:gd name="adj1" fmla="val 111958"/>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0A291B79-5A3F-41EC-9A9C-54563FE64F11}"/>
              </a:ext>
            </a:extLst>
          </p:cNvPr>
          <p:cNvCxnSpPr>
            <a:cxnSpLocks/>
            <a:stCxn id="53" idx="3"/>
            <a:endCxn id="47" idx="3"/>
          </p:cNvCxnSpPr>
          <p:nvPr/>
        </p:nvCxnSpPr>
        <p:spPr>
          <a:xfrm flipV="1">
            <a:off x="9417246" y="2488878"/>
            <a:ext cx="2239146" cy="559776"/>
          </a:xfrm>
          <a:prstGeom prst="bentConnector3">
            <a:avLst>
              <a:gd name="adj1" fmla="val 110209"/>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53266D99-9C4C-45DF-8424-0BCC4DDAF5E5}"/>
              </a:ext>
            </a:extLst>
          </p:cNvPr>
          <p:cNvCxnSpPr>
            <a:cxnSpLocks/>
            <a:stCxn id="70" idx="0"/>
            <a:endCxn id="66" idx="2"/>
          </p:cNvCxnSpPr>
          <p:nvPr/>
        </p:nvCxnSpPr>
        <p:spPr>
          <a:xfrm rot="5400000" flipH="1" flipV="1">
            <a:off x="8021725" y="4051694"/>
            <a:ext cx="541763" cy="2633855"/>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2DCDB2AF-75EE-4564-A9B8-88D6DDE8DD36}"/>
              </a:ext>
            </a:extLst>
          </p:cNvPr>
          <p:cNvCxnSpPr>
            <a:cxnSpLocks/>
            <a:stCxn id="69" idx="3"/>
            <a:endCxn id="66" idx="2"/>
          </p:cNvCxnSpPr>
          <p:nvPr/>
        </p:nvCxnSpPr>
        <p:spPr>
          <a:xfrm flipH="1" flipV="1">
            <a:off x="9609534" y="5097739"/>
            <a:ext cx="1950359" cy="957622"/>
          </a:xfrm>
          <a:prstGeom prst="bentConnector4">
            <a:avLst>
              <a:gd name="adj1" fmla="val -11721"/>
              <a:gd name="adj2" fmla="val 71713"/>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5B662A1F-2038-4135-91B9-2CE354636525}"/>
              </a:ext>
            </a:extLst>
          </p:cNvPr>
          <p:cNvCxnSpPr>
            <a:cxnSpLocks/>
            <a:stCxn id="71" idx="0"/>
            <a:endCxn id="66" idx="2"/>
          </p:cNvCxnSpPr>
          <p:nvPr/>
        </p:nvCxnSpPr>
        <p:spPr>
          <a:xfrm rot="5400000" flipH="1" flipV="1">
            <a:off x="8960485" y="4990453"/>
            <a:ext cx="541763" cy="756336"/>
          </a:xfrm>
          <a:prstGeom prst="bentConnector3">
            <a:avLst>
              <a:gd name="adj1" fmla="val 50000"/>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5C0917-ECAD-44C5-A4AE-4D33C03839DC}"/>
              </a:ext>
            </a:extLst>
          </p:cNvPr>
          <p:cNvSpPr txBox="1"/>
          <p:nvPr/>
        </p:nvSpPr>
        <p:spPr>
          <a:xfrm>
            <a:off x="8212037" y="6602138"/>
            <a:ext cx="3934090" cy="21544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a:ea typeface="+mn-ea"/>
                <a:cs typeface="+mn-cs"/>
              </a:rPr>
              <a:t>N.B. all annotations on this slide are common to all market participant types </a:t>
            </a:r>
          </a:p>
        </p:txBody>
      </p:sp>
      <p:sp>
        <p:nvSpPr>
          <p:cNvPr id="55" name="Rectangle 54">
            <a:extLst>
              <a:ext uri="{FF2B5EF4-FFF2-40B4-BE49-F238E27FC236}">
                <a16:creationId xmlns:a16="http://schemas.microsoft.com/office/drawing/2014/main" id="{79EE9E0C-C35A-4F5D-A7D7-A69FEAA7FBD2}"/>
              </a:ext>
            </a:extLst>
          </p:cNvPr>
          <p:cNvSpPr/>
          <p:nvPr/>
        </p:nvSpPr>
        <p:spPr>
          <a:xfrm>
            <a:off x="2215100" y="6180933"/>
            <a:ext cx="1279959"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FFFFFF"/>
                </a:solidFill>
                <a:latin typeface="Arial"/>
              </a:rPr>
              <a:t>CSN Number / Pseudonym</a:t>
            </a:r>
          </a:p>
        </p:txBody>
      </p:sp>
      <p:sp>
        <p:nvSpPr>
          <p:cNvPr id="63" name="Rectangle 62">
            <a:extLst>
              <a:ext uri="{FF2B5EF4-FFF2-40B4-BE49-F238E27FC236}">
                <a16:creationId xmlns:a16="http://schemas.microsoft.com/office/drawing/2014/main" id="{3A53FB8F-F967-45B1-86B4-2314AF970AE2}"/>
              </a:ext>
            </a:extLst>
          </p:cNvPr>
          <p:cNvSpPr/>
          <p:nvPr/>
        </p:nvSpPr>
        <p:spPr>
          <a:xfrm>
            <a:off x="287539" y="6187059"/>
            <a:ext cx="1279959"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FFFFFF"/>
                </a:solidFill>
                <a:latin typeface="Arial"/>
              </a:rPr>
              <a:t>CSN Number / Pseudonym</a:t>
            </a:r>
          </a:p>
        </p:txBody>
      </p:sp>
      <p:sp>
        <p:nvSpPr>
          <p:cNvPr id="64" name="Rectangle 63">
            <a:extLst>
              <a:ext uri="{FF2B5EF4-FFF2-40B4-BE49-F238E27FC236}">
                <a16:creationId xmlns:a16="http://schemas.microsoft.com/office/drawing/2014/main" id="{D291BD47-6C35-44C9-B006-6BFDB9B66708}"/>
              </a:ext>
            </a:extLst>
          </p:cNvPr>
          <p:cNvSpPr/>
          <p:nvPr/>
        </p:nvSpPr>
        <p:spPr>
          <a:xfrm>
            <a:off x="6008325" y="6177851"/>
            <a:ext cx="1558461" cy="416571"/>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65" name="Rectangle 64">
            <a:extLst>
              <a:ext uri="{FF2B5EF4-FFF2-40B4-BE49-F238E27FC236}">
                <a16:creationId xmlns:a16="http://schemas.microsoft.com/office/drawing/2014/main" id="{978B8CDC-A3E2-49C9-86B7-C6E1148A7BDA}"/>
              </a:ext>
            </a:extLst>
          </p:cNvPr>
          <p:cNvSpPr/>
          <p:nvPr/>
        </p:nvSpPr>
        <p:spPr>
          <a:xfrm>
            <a:off x="7899221" y="6176064"/>
            <a:ext cx="1503801" cy="424484"/>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67" name="Rectangle 66">
            <a:extLst>
              <a:ext uri="{FF2B5EF4-FFF2-40B4-BE49-F238E27FC236}">
                <a16:creationId xmlns:a16="http://schemas.microsoft.com/office/drawing/2014/main" id="{368786C8-8A86-4490-9E21-0ED1416E920D}"/>
              </a:ext>
            </a:extLst>
          </p:cNvPr>
          <p:cNvSpPr/>
          <p:nvPr/>
        </p:nvSpPr>
        <p:spPr>
          <a:xfrm>
            <a:off x="9797566" y="6173142"/>
            <a:ext cx="1583912" cy="427406"/>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68" name="Rectangle 67">
            <a:extLst>
              <a:ext uri="{FF2B5EF4-FFF2-40B4-BE49-F238E27FC236}">
                <a16:creationId xmlns:a16="http://schemas.microsoft.com/office/drawing/2014/main" id="{66FA1F08-E9B6-4C3C-B94F-97CCA58267A1}"/>
              </a:ext>
            </a:extLst>
          </p:cNvPr>
          <p:cNvSpPr/>
          <p:nvPr/>
        </p:nvSpPr>
        <p:spPr>
          <a:xfrm>
            <a:off x="615353" y="4874424"/>
            <a:ext cx="1583912" cy="413489"/>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72" name="Rectangle 71">
            <a:extLst>
              <a:ext uri="{FF2B5EF4-FFF2-40B4-BE49-F238E27FC236}">
                <a16:creationId xmlns:a16="http://schemas.microsoft.com/office/drawing/2014/main" id="{F52FF73D-F914-456D-A60D-4E08FC9ADC8F}"/>
              </a:ext>
            </a:extLst>
          </p:cNvPr>
          <p:cNvSpPr/>
          <p:nvPr/>
        </p:nvSpPr>
        <p:spPr>
          <a:xfrm>
            <a:off x="8134890" y="1592793"/>
            <a:ext cx="2079509" cy="489826"/>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Number(s) / Pseudonym(s)</a:t>
            </a:r>
          </a:p>
          <a:p>
            <a:pPr lvl="0" algn="ctr">
              <a:defRPr/>
            </a:pPr>
            <a:r>
              <a:rPr lang="en-GB" sz="1000">
                <a:solidFill>
                  <a:srgbClr val="FFFFFF"/>
                </a:solidFill>
              </a:rPr>
              <a:t> XXX / XXX</a:t>
            </a:r>
          </a:p>
        </p:txBody>
      </p:sp>
      <p:sp>
        <p:nvSpPr>
          <p:cNvPr id="74" name="Rectangle 73">
            <a:extLst>
              <a:ext uri="{FF2B5EF4-FFF2-40B4-BE49-F238E27FC236}">
                <a16:creationId xmlns:a16="http://schemas.microsoft.com/office/drawing/2014/main" id="{59E6170C-E351-4597-98A7-36E97F2E1881}"/>
              </a:ext>
            </a:extLst>
          </p:cNvPr>
          <p:cNvSpPr/>
          <p:nvPr/>
        </p:nvSpPr>
        <p:spPr>
          <a:xfrm>
            <a:off x="2215100" y="3132462"/>
            <a:ext cx="1579485" cy="454554"/>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sp>
        <p:nvSpPr>
          <p:cNvPr id="75" name="Rectangle 74">
            <a:extLst>
              <a:ext uri="{FF2B5EF4-FFF2-40B4-BE49-F238E27FC236}">
                <a16:creationId xmlns:a16="http://schemas.microsoft.com/office/drawing/2014/main" id="{F1B13627-B9AE-46FE-AD64-D5B41D4647D6}"/>
              </a:ext>
            </a:extLst>
          </p:cNvPr>
          <p:cNvSpPr/>
          <p:nvPr/>
        </p:nvSpPr>
        <p:spPr>
          <a:xfrm>
            <a:off x="9415319" y="4783013"/>
            <a:ext cx="1583912" cy="415114"/>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00">
                <a:solidFill>
                  <a:srgbClr val="FFFFFF"/>
                </a:solidFill>
              </a:rPr>
              <a:t>CSN Number / Pseudonym XXX / XXX</a:t>
            </a:r>
          </a:p>
        </p:txBody>
      </p:sp>
      <p:cxnSp>
        <p:nvCxnSpPr>
          <p:cNvPr id="26" name="Connector: Elbow 25">
            <a:extLst>
              <a:ext uri="{FF2B5EF4-FFF2-40B4-BE49-F238E27FC236}">
                <a16:creationId xmlns:a16="http://schemas.microsoft.com/office/drawing/2014/main" id="{26593B6F-7BD3-4B9A-BAE2-A5180CD604DA}"/>
              </a:ext>
            </a:extLst>
          </p:cNvPr>
          <p:cNvCxnSpPr>
            <a:cxnSpLocks/>
            <a:stCxn id="66" idx="1"/>
          </p:cNvCxnSpPr>
          <p:nvPr/>
        </p:nvCxnSpPr>
        <p:spPr>
          <a:xfrm rot="10800000">
            <a:off x="7659175" y="3286492"/>
            <a:ext cx="763936" cy="1496522"/>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6723A5D-A6A7-41A2-A7B8-C952E3FFE743}"/>
              </a:ext>
            </a:extLst>
          </p:cNvPr>
          <p:cNvCxnSpPr>
            <a:cxnSpLocks/>
          </p:cNvCxnSpPr>
          <p:nvPr/>
        </p:nvCxnSpPr>
        <p:spPr>
          <a:xfrm flipV="1">
            <a:off x="6008043" y="1694911"/>
            <a:ext cx="0" cy="1131412"/>
          </a:xfrm>
          <a:prstGeom prst="straightConnector1">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BC6ED85F-D94B-4A34-B77B-300CEDA9E754}"/>
              </a:ext>
            </a:extLst>
          </p:cNvPr>
          <p:cNvCxnSpPr>
            <a:endCxn id="13" idx="3"/>
          </p:cNvCxnSpPr>
          <p:nvPr/>
        </p:nvCxnSpPr>
        <p:spPr>
          <a:xfrm rot="16200000" flipV="1">
            <a:off x="7829936" y="2537894"/>
            <a:ext cx="329985" cy="231955"/>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5E770588-5288-40F4-AA0E-3009E4F40402}"/>
              </a:ext>
            </a:extLst>
          </p:cNvPr>
          <p:cNvCxnSpPr>
            <a:cxnSpLocks/>
            <a:stCxn id="59" idx="3"/>
          </p:cNvCxnSpPr>
          <p:nvPr/>
        </p:nvCxnSpPr>
        <p:spPr>
          <a:xfrm flipV="1">
            <a:off x="3897442" y="3278444"/>
            <a:ext cx="1210782" cy="1514134"/>
          </a:xfrm>
          <a:prstGeom prst="bentConnector2">
            <a:avLst/>
          </a:prstGeom>
          <a:ln w="63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Rounded Corners 79">
            <a:extLst>
              <a:ext uri="{FF2B5EF4-FFF2-40B4-BE49-F238E27FC236}">
                <a16:creationId xmlns:a16="http://schemas.microsoft.com/office/drawing/2014/main" id="{917CA943-5583-4B26-A9D0-1228DF1C9B55}"/>
              </a:ext>
            </a:extLst>
          </p:cNvPr>
          <p:cNvSpPr/>
          <p:nvPr/>
        </p:nvSpPr>
        <p:spPr>
          <a:xfrm>
            <a:off x="167443" y="1368779"/>
            <a:ext cx="1802437" cy="520618"/>
          </a:xfrm>
          <a:prstGeom prst="roundRect">
            <a:avLst/>
          </a:prstGeom>
          <a:solidFill>
            <a:srgbClr val="D6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200">
                <a:solidFill>
                  <a:prstClr val="black"/>
                </a:solidFill>
              </a:rPr>
              <a:t>Devolved Admin </a:t>
            </a:r>
          </a:p>
          <a:p>
            <a:pPr lvl="0" algn="ctr">
              <a:defRPr/>
            </a:pPr>
            <a:r>
              <a:rPr lang="en-GB" sz="1200">
                <a:solidFill>
                  <a:prstClr val="black"/>
                </a:solidFill>
              </a:rPr>
              <a:t>User Group</a:t>
            </a:r>
          </a:p>
        </p:txBody>
      </p:sp>
      <p:sp>
        <p:nvSpPr>
          <p:cNvPr id="40" name="TextBox 39">
            <a:extLst>
              <a:ext uri="{FF2B5EF4-FFF2-40B4-BE49-F238E27FC236}">
                <a16:creationId xmlns:a16="http://schemas.microsoft.com/office/drawing/2014/main" id="{23FF5C34-7454-4F1A-8E6F-7570B5195EE2}"/>
              </a:ext>
            </a:extLst>
          </p:cNvPr>
          <p:cNvSpPr txBox="1"/>
          <p:nvPr/>
        </p:nvSpPr>
        <p:spPr>
          <a:xfrm>
            <a:off x="9403022" y="773459"/>
            <a:ext cx="1145918" cy="285751"/>
          </a:xfrm>
          <a:prstGeom prst="rect">
            <a:avLst/>
          </a:prstGeom>
          <a:noFill/>
        </p:spPr>
        <p:txBody>
          <a:bodyPr wrap="none" lIns="0" tIns="0" rIns="0" bIns="0" rtlCol="0">
            <a:noAutofit/>
          </a:bodyPr>
          <a:lstStyle/>
          <a:p>
            <a:pPr algn="l"/>
            <a:r>
              <a:rPr lang="en-US" b="1">
                <a:solidFill>
                  <a:srgbClr val="FF0000"/>
                </a:solidFill>
              </a:rPr>
              <a:t>Admin Domain </a:t>
            </a:r>
          </a:p>
        </p:txBody>
      </p:sp>
    </p:spTree>
    <p:extLst>
      <p:ext uri="{BB962C8B-B14F-4D97-AF65-F5344CB8AC3E}">
        <p14:creationId xmlns:p14="http://schemas.microsoft.com/office/powerpoint/2010/main" val="4024934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DA98E-D1D8-497F-99F8-E99928C1EB35}"/>
              </a:ext>
            </a:extLst>
          </p:cNvPr>
          <p:cNvSpPr>
            <a:spLocks noGrp="1"/>
          </p:cNvSpPr>
          <p:nvPr>
            <p:ph idx="1"/>
          </p:nvPr>
        </p:nvSpPr>
        <p:spPr>
          <a:xfrm>
            <a:off x="641582" y="540326"/>
            <a:ext cx="11267920" cy="4966313"/>
          </a:xfrm>
        </p:spPr>
        <p:txBody>
          <a:bodyPr anchor="ctr">
            <a:normAutofit/>
          </a:bodyPr>
          <a:lstStyle/>
          <a:p>
            <a:r>
              <a:rPr lang="en-GB"/>
              <a:t>Further information</a:t>
            </a:r>
          </a:p>
        </p:txBody>
      </p:sp>
    </p:spTree>
    <p:extLst>
      <p:ext uri="{BB962C8B-B14F-4D97-AF65-F5344CB8AC3E}">
        <p14:creationId xmlns:p14="http://schemas.microsoft.com/office/powerpoint/2010/main" val="3680634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A26-3DD6-45AC-AC35-18E9DC8C127C}"/>
              </a:ext>
            </a:extLst>
          </p:cNvPr>
          <p:cNvSpPr>
            <a:spLocks noGrp="1"/>
          </p:cNvSpPr>
          <p:nvPr>
            <p:ph type="title"/>
          </p:nvPr>
        </p:nvSpPr>
        <p:spPr/>
        <p:txBody>
          <a:bodyPr/>
          <a:lstStyle/>
          <a:p>
            <a:r>
              <a:rPr lang="en-GB"/>
              <a:t>Further information</a:t>
            </a:r>
          </a:p>
        </p:txBody>
      </p:sp>
      <p:pic>
        <p:nvPicPr>
          <p:cNvPr id="4" name="Picture 3">
            <a:extLst>
              <a:ext uri="{FF2B5EF4-FFF2-40B4-BE49-F238E27FC236}">
                <a16:creationId xmlns:a16="http://schemas.microsoft.com/office/drawing/2014/main" id="{20F7BBE6-9AF5-4A10-96EA-FCBD96C95291}"/>
              </a:ext>
            </a:extLst>
          </p:cNvPr>
          <p:cNvPicPr>
            <a:picLocks noChangeAspect="1"/>
          </p:cNvPicPr>
          <p:nvPr/>
        </p:nvPicPr>
        <p:blipFill rotWithShape="1">
          <a:blip r:embed="rId3"/>
          <a:srcRect l="7878" t="-1486" r="59979"/>
          <a:stretch/>
        </p:blipFill>
        <p:spPr>
          <a:xfrm>
            <a:off x="8889839" y="-100369"/>
            <a:ext cx="3302160" cy="6959901"/>
          </a:xfrm>
          <a:prstGeom prst="rect">
            <a:avLst/>
          </a:prstGeom>
        </p:spPr>
      </p:pic>
      <p:pic>
        <p:nvPicPr>
          <p:cNvPr id="2050" name="Picture 2">
            <a:extLst>
              <a:ext uri="{FF2B5EF4-FFF2-40B4-BE49-F238E27FC236}">
                <a16:creationId xmlns:a16="http://schemas.microsoft.com/office/drawing/2014/main" id="{F3E4D40F-6971-4E47-B834-71A56ADDA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4124" y="0"/>
            <a:ext cx="3317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016F02-B7A5-F14E-B55A-0DBB74EF40AB}"/>
              </a:ext>
            </a:extLst>
          </p:cNvPr>
          <p:cNvSpPr txBox="1"/>
          <p:nvPr/>
        </p:nvSpPr>
        <p:spPr>
          <a:xfrm>
            <a:off x="574803" y="1528501"/>
            <a:ext cx="7223282" cy="4708981"/>
          </a:xfrm>
          <a:prstGeom prst="rect">
            <a:avLst/>
          </a:prstGeom>
          <a:noFill/>
        </p:spPr>
        <p:txBody>
          <a:bodyPr wrap="square" lIns="0" tIns="0" rIns="0" bIns="0" rtlCol="0">
            <a:spAutoFit/>
          </a:bodyPr>
          <a:lstStyle/>
          <a:p>
            <a:pPr algn="just"/>
            <a:r>
              <a:rPr lang="en-US" b="1">
                <a:solidFill>
                  <a:schemeClr val="tx2"/>
                </a:solidFill>
              </a:rPr>
              <a:t>Frequently Asked Questions</a:t>
            </a:r>
          </a:p>
          <a:p>
            <a:pPr algn="just"/>
            <a:r>
              <a:rPr lang="en-US"/>
              <a:t>We recommend that you read the Admin Domain and Access Control FAQs to support you in designing your Access Control approach. </a:t>
            </a:r>
          </a:p>
          <a:p>
            <a:pPr algn="just"/>
            <a:endParaRPr lang="en-US">
              <a:solidFill>
                <a:schemeClr val="tx2"/>
              </a:solidFill>
            </a:endParaRPr>
          </a:p>
          <a:p>
            <a:pPr algn="just"/>
            <a:r>
              <a:rPr lang="en-US" b="1">
                <a:solidFill>
                  <a:schemeClr val="tx2"/>
                </a:solidFill>
              </a:rPr>
              <a:t>Access Control Briefing Calls</a:t>
            </a:r>
          </a:p>
          <a:p>
            <a:pPr algn="just"/>
            <a:r>
              <a:rPr lang="en-US"/>
              <a:t>If you missed either of the Briefing Calls or simply want a refresher, the session recordings and presentations are available on the Lloyd’s website.</a:t>
            </a:r>
            <a:endParaRPr lang="en-US" b="1" u="sng"/>
          </a:p>
          <a:p>
            <a:pPr algn="just"/>
            <a:endParaRPr lang="en-US" b="1" u="sng">
              <a:solidFill>
                <a:schemeClr val="tx2"/>
              </a:solidFill>
            </a:endParaRPr>
          </a:p>
          <a:p>
            <a:pPr algn="just"/>
            <a:r>
              <a:rPr lang="en-US" b="1">
                <a:solidFill>
                  <a:schemeClr val="tx2"/>
                </a:solidFill>
              </a:rPr>
              <a:t>Devolved Admin Configuration Table</a:t>
            </a:r>
          </a:p>
          <a:p>
            <a:pPr algn="just"/>
            <a:r>
              <a:rPr lang="en-US"/>
              <a:t>Once you have successfully designed your organisation’s User Group hierarchy, please </a:t>
            </a:r>
            <a:r>
              <a:rPr lang="en-GB"/>
              <a:t>record your organisation’s user permissions across your user group hierarchy using the Devolved Admin Configuration Table</a:t>
            </a:r>
            <a:r>
              <a:rPr lang="en-GB">
                <a:solidFill>
                  <a:schemeClr val="tx2"/>
                </a:solidFill>
              </a:rPr>
              <a:t>.</a:t>
            </a:r>
          </a:p>
          <a:p>
            <a:pPr algn="just"/>
            <a:endParaRPr lang="en-GB" b="1" u="sng">
              <a:solidFill>
                <a:schemeClr val="tx2"/>
              </a:solidFill>
            </a:endParaRPr>
          </a:p>
          <a:p>
            <a:pPr algn="just"/>
            <a:r>
              <a:rPr lang="en-GB" b="1">
                <a:solidFill>
                  <a:schemeClr val="tx2"/>
                </a:solidFill>
              </a:rPr>
              <a:t>All the above resources are available under the ‘DCM User Access Control’ heading on the Lloyd’s website, </a:t>
            </a:r>
            <a:r>
              <a:rPr lang="en-GB" b="1">
                <a:solidFill>
                  <a:schemeClr val="tx2"/>
                </a:solidFill>
                <a:hlinkClick r:id="rId5">
                  <a:extLst>
                    <a:ext uri="{A12FA001-AC4F-418D-AE19-62706E023703}">
                      <ahyp:hlinkClr xmlns:ahyp="http://schemas.microsoft.com/office/drawing/2018/hyperlinkcolor" val="tx"/>
                    </a:ext>
                  </a:extLst>
                </a:hlinkClick>
              </a:rPr>
              <a:t>here</a:t>
            </a:r>
            <a:r>
              <a:rPr lang="en-GB" b="1">
                <a:solidFill>
                  <a:schemeClr val="tx2"/>
                </a:solidFill>
              </a:rPr>
              <a:t>.</a:t>
            </a:r>
            <a:endParaRPr lang="en-US" b="1">
              <a:solidFill>
                <a:schemeClr val="tx2"/>
              </a:solidFill>
            </a:endParaRPr>
          </a:p>
        </p:txBody>
      </p:sp>
    </p:spTree>
    <p:extLst>
      <p:ext uri="{BB962C8B-B14F-4D97-AF65-F5344CB8AC3E}">
        <p14:creationId xmlns:p14="http://schemas.microsoft.com/office/powerpoint/2010/main" val="302627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4BA0C-F219-4348-BBBF-6D5EC3FB36FE}"/>
              </a:ext>
            </a:extLst>
          </p:cNvPr>
          <p:cNvSpPr>
            <a:spLocks noGrp="1"/>
          </p:cNvSpPr>
          <p:nvPr>
            <p:ph type="title"/>
          </p:nvPr>
        </p:nvSpPr>
        <p:spPr/>
        <p:txBody>
          <a:bodyPr/>
          <a:lstStyle/>
          <a:p>
            <a:r>
              <a:rPr lang="en-GB"/>
              <a:t>Overview</a:t>
            </a:r>
          </a:p>
        </p:txBody>
      </p:sp>
      <p:sp>
        <p:nvSpPr>
          <p:cNvPr id="4" name="Content Placeholder 1">
            <a:extLst>
              <a:ext uri="{FF2B5EF4-FFF2-40B4-BE49-F238E27FC236}">
                <a16:creationId xmlns:a16="http://schemas.microsoft.com/office/drawing/2014/main" id="{37BC1AE9-503D-41DD-BB5F-985E5658E3FB}"/>
              </a:ext>
            </a:extLst>
          </p:cNvPr>
          <p:cNvSpPr txBox="1">
            <a:spLocks/>
          </p:cNvSpPr>
          <p:nvPr/>
        </p:nvSpPr>
        <p:spPr>
          <a:xfrm>
            <a:off x="574802" y="1413367"/>
            <a:ext cx="11223624" cy="435133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a:solidFill>
                  <a:schemeClr val="tx1"/>
                </a:solidFill>
              </a:rPr>
              <a:t>This document has been created to support you in designing your organisation's User Group hierarchy. </a:t>
            </a:r>
          </a:p>
          <a:p>
            <a:pPr marL="0" indent="0" algn="just">
              <a:buNone/>
            </a:pPr>
            <a:endParaRPr lang="en-GB" sz="1400">
              <a:solidFill>
                <a:schemeClr val="tx1"/>
              </a:solidFill>
            </a:endParaRPr>
          </a:p>
          <a:p>
            <a:pPr algn="just"/>
            <a:r>
              <a:rPr lang="en-GB" sz="1800" b="1"/>
              <a:t>“Access Control Definitions” (slides 3-5) </a:t>
            </a:r>
            <a:r>
              <a:rPr lang="en-GB" sz="1800">
                <a:solidFill>
                  <a:schemeClr val="tx1"/>
                </a:solidFill>
              </a:rPr>
              <a:t>provide an explanation of the different components of a User Group hierarchy.</a:t>
            </a:r>
          </a:p>
          <a:p>
            <a:pPr algn="just"/>
            <a:r>
              <a:rPr lang="en-GB" sz="1800" b="1"/>
              <a:t>"Points for Consideration" (slides 6-7) </a:t>
            </a:r>
            <a:r>
              <a:rPr lang="en-GB" sz="1800">
                <a:solidFill>
                  <a:schemeClr val="tx1"/>
                </a:solidFill>
              </a:rPr>
              <a:t>highlights key information that may inform your access control approach.</a:t>
            </a:r>
          </a:p>
          <a:p>
            <a:pPr algn="just"/>
            <a:r>
              <a:rPr lang="en-GB" sz="1800"/>
              <a:t>"</a:t>
            </a:r>
            <a:r>
              <a:rPr lang="en-GB" sz="1800" b="1"/>
              <a:t>User Group Hierarchy Design</a:t>
            </a:r>
            <a:r>
              <a:rPr lang="en-GB" sz="1800"/>
              <a:t>” </a:t>
            </a:r>
            <a:r>
              <a:rPr lang="en-GB" sz="1800" b="1"/>
              <a:t>(slides 8-13)</a:t>
            </a:r>
            <a:r>
              <a:rPr lang="en-GB" sz="1800"/>
              <a:t> </a:t>
            </a:r>
            <a:r>
              <a:rPr lang="en-GB" sz="1800">
                <a:solidFill>
                  <a:schemeClr val="tx1"/>
                </a:solidFill>
              </a:rPr>
              <a:t>slides provide example user group hierarchies, which can be edited to reflect your organisation's own internal structure. Whilst these slides have been produced to support organisations in designing their user group hierarchies, they do not need to be reviewed by Lloyd’s.</a:t>
            </a:r>
          </a:p>
          <a:p>
            <a:pPr algn="just"/>
            <a:r>
              <a:rPr lang="en-GB" sz="1800">
                <a:solidFill>
                  <a:schemeClr val="tx1"/>
                </a:solidFill>
              </a:rPr>
              <a:t>Please note that these slides may be duplicated for multiple Admin Domains. </a:t>
            </a:r>
          </a:p>
          <a:p>
            <a:pPr algn="just"/>
            <a:r>
              <a:rPr lang="en-GB" sz="1800" b="1"/>
              <a:t>“Further information” </a:t>
            </a:r>
            <a:r>
              <a:rPr lang="en-GB" sz="1800">
                <a:solidFill>
                  <a:schemeClr val="tx1"/>
                </a:solidFill>
              </a:rPr>
              <a:t>contains a link to additional supporting materials.</a:t>
            </a:r>
          </a:p>
          <a:p>
            <a:pPr marL="0" indent="0" algn="just">
              <a:buNone/>
            </a:pPr>
            <a:r>
              <a:rPr lang="en-GB" sz="1800">
                <a:solidFill>
                  <a:schemeClr val="tx1"/>
                </a:solidFill>
              </a:rPr>
              <a:t>Once you have documented your approach, please use the </a:t>
            </a:r>
            <a:r>
              <a:rPr lang="en-GB" sz="1800" b="1"/>
              <a:t>Devolved Admin Configuration Table</a:t>
            </a:r>
            <a:r>
              <a:rPr lang="en-GB" sz="1800">
                <a:solidFill>
                  <a:schemeClr val="tx1"/>
                </a:solidFill>
              </a:rPr>
              <a:t>, (available </a:t>
            </a:r>
            <a:r>
              <a:rPr lang="en-GB" sz="1800" b="1">
                <a:hlinkClick r:id="rId3">
                  <a:extLst>
                    <a:ext uri="{A12FA001-AC4F-418D-AE19-62706E023703}">
                      <ahyp:hlinkClr xmlns:ahyp="http://schemas.microsoft.com/office/drawing/2018/hyperlinkcolor" val="tx"/>
                    </a:ext>
                  </a:extLst>
                </a:hlinkClick>
              </a:rPr>
              <a:t>here</a:t>
            </a:r>
            <a:r>
              <a:rPr lang="en-GB" sz="1800">
                <a:solidFill>
                  <a:schemeClr val="tx1"/>
                </a:solidFill>
              </a:rPr>
              <a:t>) to record all user permissions across your organisations, so that your Devolved Admin can efficiently allocate permissions within the system.</a:t>
            </a:r>
          </a:p>
          <a:p>
            <a:pPr algn="just"/>
            <a:endParaRPr lang="en-GB" sz="1800">
              <a:solidFill>
                <a:schemeClr val="tx1"/>
              </a:solidFill>
            </a:endParaRPr>
          </a:p>
          <a:p>
            <a:pPr marL="0" indent="0">
              <a:buFont typeface="Arial" panose="020B0604020202020204" pitchFamily="34" charset="0"/>
              <a:buNone/>
            </a:pPr>
            <a:endParaRPr lang="en-GB"/>
          </a:p>
        </p:txBody>
      </p:sp>
    </p:spTree>
    <p:extLst>
      <p:ext uri="{BB962C8B-B14F-4D97-AF65-F5344CB8AC3E}">
        <p14:creationId xmlns:p14="http://schemas.microsoft.com/office/powerpoint/2010/main" val="193026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DA98E-D1D8-497F-99F8-E99928C1EB35}"/>
              </a:ext>
            </a:extLst>
          </p:cNvPr>
          <p:cNvSpPr>
            <a:spLocks noGrp="1"/>
          </p:cNvSpPr>
          <p:nvPr>
            <p:ph idx="1"/>
          </p:nvPr>
        </p:nvSpPr>
        <p:spPr>
          <a:xfrm>
            <a:off x="596979" y="495721"/>
            <a:ext cx="8236816" cy="4966313"/>
          </a:xfrm>
        </p:spPr>
        <p:txBody>
          <a:bodyPr anchor="ctr"/>
          <a:lstStyle/>
          <a:p>
            <a:r>
              <a:rPr lang="en-GB"/>
              <a:t>Access Control Definitions</a:t>
            </a:r>
          </a:p>
        </p:txBody>
      </p:sp>
    </p:spTree>
    <p:extLst>
      <p:ext uri="{BB962C8B-B14F-4D97-AF65-F5344CB8AC3E}">
        <p14:creationId xmlns:p14="http://schemas.microsoft.com/office/powerpoint/2010/main" val="2343792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6EBF80-BB1F-42F9-A22B-735D9C94CF33}"/>
              </a:ext>
            </a:extLst>
          </p:cNvPr>
          <p:cNvSpPr>
            <a:spLocks noGrp="1"/>
          </p:cNvSpPr>
          <p:nvPr>
            <p:ph idx="1"/>
          </p:nvPr>
        </p:nvSpPr>
        <p:spPr>
          <a:xfrm>
            <a:off x="579963" y="1366190"/>
            <a:ext cx="11223624" cy="10229307"/>
          </a:xfrm>
        </p:spPr>
        <p:txBody>
          <a:bodyPr>
            <a:noAutofit/>
          </a:bodyPr>
          <a:lstStyle/>
          <a:p>
            <a:pPr marL="0" indent="0">
              <a:buNone/>
            </a:pPr>
            <a:r>
              <a:rPr lang="en-GB" sz="1800" b="1"/>
              <a:t>Access Control </a:t>
            </a:r>
          </a:p>
          <a:p>
            <a:pPr algn="just">
              <a:lnSpc>
                <a:spcPts val="1920"/>
              </a:lnSpc>
            </a:pPr>
            <a:r>
              <a:rPr lang="en-GB" sz="1600">
                <a:solidFill>
                  <a:schemeClr val="tx1"/>
                </a:solidFill>
              </a:rPr>
              <a:t>Access Control refers to the process of managing visibility of registration data (within an organisation and externally) and allocating user permissions to individual users.</a:t>
            </a:r>
          </a:p>
          <a:p>
            <a:pPr marL="0" indent="0">
              <a:buNone/>
            </a:pPr>
            <a:r>
              <a:rPr lang="en-GB" sz="1800" b="1"/>
              <a:t>Participants</a:t>
            </a:r>
            <a:endParaRPr lang="en-GB" sz="1800" b="1">
              <a:highlight>
                <a:srgbClr val="FFFF00"/>
              </a:highlight>
            </a:endParaRPr>
          </a:p>
          <a:p>
            <a:pPr>
              <a:lnSpc>
                <a:spcPts val="1920"/>
              </a:lnSpc>
            </a:pPr>
            <a:r>
              <a:rPr lang="en-GB" sz="1600">
                <a:solidFill>
                  <a:schemeClr val="tx1"/>
                </a:solidFill>
              </a:rPr>
              <a:t>The types of participant we refer to in Delegated Contract Manager are Brokers, Managing Agents, direct-deal Coverholders, Service companies and their associated identifiers e.g. CSNs and syndicate numbers. </a:t>
            </a:r>
          </a:p>
          <a:p>
            <a:pPr marL="0" indent="0">
              <a:buNone/>
            </a:pPr>
            <a:r>
              <a:rPr lang="en-GB" sz="1800" b="1"/>
              <a:t>User Group Hierarchy </a:t>
            </a:r>
          </a:p>
          <a:p>
            <a:pPr>
              <a:lnSpc>
                <a:spcPts val="1920"/>
              </a:lnSpc>
            </a:pPr>
            <a:r>
              <a:rPr lang="en-GB" sz="1600">
                <a:solidFill>
                  <a:schemeClr val="tx1"/>
                </a:solidFill>
              </a:rPr>
              <a:t>A User Group hierarchy denotes the relationships between the Domain User Group, Managerial Groups and User Groups.</a:t>
            </a:r>
          </a:p>
          <a:p>
            <a:pPr>
              <a:lnSpc>
                <a:spcPts val="1920"/>
              </a:lnSpc>
            </a:pPr>
            <a:r>
              <a:rPr lang="en-GB" sz="1600">
                <a:solidFill>
                  <a:schemeClr val="tx1"/>
                </a:solidFill>
              </a:rPr>
              <a:t>A User Group’s position in the hierarchy determines the registration data that they can access.</a:t>
            </a:r>
          </a:p>
          <a:p>
            <a:pPr marL="0" indent="0">
              <a:lnSpc>
                <a:spcPct val="150000"/>
              </a:lnSpc>
              <a:buNone/>
            </a:pPr>
            <a:r>
              <a:rPr lang="en-GB" sz="1800" b="1"/>
              <a:t>Devolved Admin User Group</a:t>
            </a:r>
          </a:p>
          <a:p>
            <a:pPr algn="just">
              <a:lnSpc>
                <a:spcPts val="1920"/>
              </a:lnSpc>
            </a:pPr>
            <a:r>
              <a:rPr lang="en-GB" sz="1600">
                <a:solidFill>
                  <a:schemeClr val="tx1"/>
                </a:solidFill>
              </a:rPr>
              <a:t>Devolved Admins are nominated individuals within an organisation responsible for setting up and maintaining the user group structure of an Admin Domain determined by their organisation. They are also responsible for adding / removing the users within these groups and assigning permissions (e.g., Read only, Read Write and Read Write Submit).</a:t>
            </a:r>
          </a:p>
          <a:p>
            <a:pPr algn="just">
              <a:lnSpc>
                <a:spcPts val="1920"/>
              </a:lnSpc>
            </a:pPr>
            <a:r>
              <a:rPr lang="en-GB" sz="1600">
                <a:solidFill>
                  <a:schemeClr val="tx1"/>
                </a:solidFill>
              </a:rPr>
              <a:t>Devolved Admins will be restricted to one Admin Domain only, in the same way that other end-users are.</a:t>
            </a:r>
          </a:p>
        </p:txBody>
      </p:sp>
      <p:sp>
        <p:nvSpPr>
          <p:cNvPr id="3" name="Title 2">
            <a:extLst>
              <a:ext uri="{FF2B5EF4-FFF2-40B4-BE49-F238E27FC236}">
                <a16:creationId xmlns:a16="http://schemas.microsoft.com/office/drawing/2014/main" id="{D8743A01-D5A0-4207-8A2A-809FECD37E0D}"/>
              </a:ext>
            </a:extLst>
          </p:cNvPr>
          <p:cNvSpPr>
            <a:spLocks noGrp="1"/>
          </p:cNvSpPr>
          <p:nvPr>
            <p:ph type="title"/>
          </p:nvPr>
        </p:nvSpPr>
        <p:spPr/>
        <p:txBody>
          <a:bodyPr/>
          <a:lstStyle/>
          <a:p>
            <a:r>
              <a:rPr lang="en-GB"/>
              <a:t>User Access Controls: Definitions</a:t>
            </a:r>
          </a:p>
        </p:txBody>
      </p:sp>
    </p:spTree>
    <p:extLst>
      <p:ext uri="{BB962C8B-B14F-4D97-AF65-F5344CB8AC3E}">
        <p14:creationId xmlns:p14="http://schemas.microsoft.com/office/powerpoint/2010/main" val="790015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F37D55C5-0241-DF4B-A916-F06831D4C03A}"/>
              </a:ext>
            </a:extLst>
          </p:cNvPr>
          <p:cNvGrpSpPr/>
          <p:nvPr/>
        </p:nvGrpSpPr>
        <p:grpSpPr>
          <a:xfrm>
            <a:off x="3143066" y="2163602"/>
            <a:ext cx="5560667" cy="2530796"/>
            <a:chOff x="535333" y="2294422"/>
            <a:chExt cx="5560667" cy="2530796"/>
          </a:xfrm>
        </p:grpSpPr>
        <p:sp>
          <p:nvSpPr>
            <p:cNvPr id="4" name="Rectangle 3">
              <a:extLst>
                <a:ext uri="{FF2B5EF4-FFF2-40B4-BE49-F238E27FC236}">
                  <a16:creationId xmlns:a16="http://schemas.microsoft.com/office/drawing/2014/main" id="{3816EE8D-6E9C-DC49-88C5-658F169868BC}"/>
                </a:ext>
              </a:extLst>
            </p:cNvPr>
            <p:cNvSpPr/>
            <p:nvPr/>
          </p:nvSpPr>
          <p:spPr>
            <a:xfrm>
              <a:off x="535333" y="2294422"/>
              <a:ext cx="5350352" cy="2530796"/>
            </a:xfrm>
            <a:prstGeom prst="rect">
              <a:avLst/>
            </a:prstGeom>
            <a:solidFill>
              <a:schemeClr val="bg1">
                <a:lumMod val="95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b="1">
                <a:solidFill>
                  <a:srgbClr val="FF0000"/>
                </a:solidFill>
                <a:latin typeface="Arial"/>
              </a:endParaRPr>
            </a:p>
          </p:txBody>
        </p:sp>
        <p:sp>
          <p:nvSpPr>
            <p:cNvPr id="6" name="Rectangle: Rounded Corners 6">
              <a:extLst>
                <a:ext uri="{FF2B5EF4-FFF2-40B4-BE49-F238E27FC236}">
                  <a16:creationId xmlns:a16="http://schemas.microsoft.com/office/drawing/2014/main" id="{C6A86015-F7B9-414A-9282-CE4ABC1D4FAE}"/>
                </a:ext>
              </a:extLst>
            </p:cNvPr>
            <p:cNvSpPr/>
            <p:nvPr/>
          </p:nvSpPr>
          <p:spPr>
            <a:xfrm>
              <a:off x="2210866" y="2397978"/>
              <a:ext cx="2384296" cy="3296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a:ea typeface="+mn-ea"/>
                  <a:cs typeface="+mn-cs"/>
                </a:rPr>
                <a:t>Domain User Group</a:t>
              </a:r>
            </a:p>
          </p:txBody>
        </p:sp>
        <p:sp>
          <p:nvSpPr>
            <p:cNvPr id="21" name="Rectangle: Rounded Corners 62">
              <a:extLst>
                <a:ext uri="{FF2B5EF4-FFF2-40B4-BE49-F238E27FC236}">
                  <a16:creationId xmlns:a16="http://schemas.microsoft.com/office/drawing/2014/main" id="{1C89261A-89CC-4542-BF2A-981390FE964E}"/>
                </a:ext>
              </a:extLst>
            </p:cNvPr>
            <p:cNvSpPr/>
            <p:nvPr/>
          </p:nvSpPr>
          <p:spPr>
            <a:xfrm>
              <a:off x="1142710" y="3258786"/>
              <a:ext cx="1889947" cy="40321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a:ea typeface="+mn-ea"/>
                  <a:cs typeface="+mn-cs"/>
                </a:rPr>
                <a:t>Managerial Group</a:t>
              </a:r>
            </a:p>
          </p:txBody>
        </p:sp>
        <p:sp>
          <p:nvSpPr>
            <p:cNvPr id="33" name="Rectangle: Rounded Corners 52">
              <a:extLst>
                <a:ext uri="{FF2B5EF4-FFF2-40B4-BE49-F238E27FC236}">
                  <a16:creationId xmlns:a16="http://schemas.microsoft.com/office/drawing/2014/main" id="{060F03AF-C5AC-3D41-BF15-41915A6EAE86}"/>
                </a:ext>
              </a:extLst>
            </p:cNvPr>
            <p:cNvSpPr/>
            <p:nvPr/>
          </p:nvSpPr>
          <p:spPr>
            <a:xfrm>
              <a:off x="593401" y="2393023"/>
              <a:ext cx="1045138" cy="63153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57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a:ea typeface="+mn-ea"/>
                  <a:cs typeface="+mn-cs"/>
                </a:rPr>
                <a:t>Devolved Admin User Group</a:t>
              </a:r>
            </a:p>
          </p:txBody>
        </p:sp>
        <p:sp>
          <p:nvSpPr>
            <p:cNvPr id="34" name="TextBox 33">
              <a:extLst>
                <a:ext uri="{FF2B5EF4-FFF2-40B4-BE49-F238E27FC236}">
                  <a16:creationId xmlns:a16="http://schemas.microsoft.com/office/drawing/2014/main" id="{D3FB48FB-48F9-914A-A223-5B3C49ECE886}"/>
                </a:ext>
              </a:extLst>
            </p:cNvPr>
            <p:cNvSpPr txBox="1"/>
            <p:nvPr/>
          </p:nvSpPr>
          <p:spPr>
            <a:xfrm>
              <a:off x="4950082" y="2347978"/>
              <a:ext cx="1145918" cy="285751"/>
            </a:xfrm>
            <a:prstGeom prst="rect">
              <a:avLst/>
            </a:prstGeom>
            <a:noFill/>
          </p:spPr>
          <p:txBody>
            <a:bodyPr wrap="none" lIns="0" tIns="0" rIns="0" bIns="0" rtlCol="0">
              <a:noAutofit/>
            </a:bodyPr>
            <a:lstStyle/>
            <a:p>
              <a:pPr algn="l"/>
              <a:r>
                <a:rPr lang="en-US" sz="1000" b="1"/>
                <a:t>Admin Domain</a:t>
              </a:r>
            </a:p>
          </p:txBody>
        </p:sp>
        <p:sp>
          <p:nvSpPr>
            <p:cNvPr id="37" name="Rectangle: Rounded Corners 62">
              <a:extLst>
                <a:ext uri="{FF2B5EF4-FFF2-40B4-BE49-F238E27FC236}">
                  <a16:creationId xmlns:a16="http://schemas.microsoft.com/office/drawing/2014/main" id="{BB01E23B-14F6-4849-B260-4FA825A5ABDA}"/>
                </a:ext>
              </a:extLst>
            </p:cNvPr>
            <p:cNvSpPr/>
            <p:nvPr/>
          </p:nvSpPr>
          <p:spPr>
            <a:xfrm>
              <a:off x="3806862" y="3258786"/>
              <a:ext cx="1889947" cy="40321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a:ea typeface="+mn-ea"/>
                  <a:cs typeface="+mn-cs"/>
                </a:rPr>
                <a:t>Managerial Group</a:t>
              </a:r>
            </a:p>
          </p:txBody>
        </p:sp>
        <p:sp>
          <p:nvSpPr>
            <p:cNvPr id="38" name="Rectangle: Rounded Corners 58">
              <a:extLst>
                <a:ext uri="{FF2B5EF4-FFF2-40B4-BE49-F238E27FC236}">
                  <a16:creationId xmlns:a16="http://schemas.microsoft.com/office/drawing/2014/main" id="{88D95378-D5F4-C44D-919C-1BCF7DE9F156}"/>
                </a:ext>
              </a:extLst>
            </p:cNvPr>
            <p:cNvSpPr/>
            <p:nvPr/>
          </p:nvSpPr>
          <p:spPr>
            <a:xfrm>
              <a:off x="621835" y="4042001"/>
              <a:ext cx="1297061" cy="40321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a:ea typeface="+mn-ea"/>
                  <a:cs typeface="+mn-cs"/>
                </a:rPr>
                <a:t>User Group</a:t>
              </a:r>
            </a:p>
          </p:txBody>
        </p:sp>
        <p:sp>
          <p:nvSpPr>
            <p:cNvPr id="40" name="Rectangle: Rounded Corners 58">
              <a:extLst>
                <a:ext uri="{FF2B5EF4-FFF2-40B4-BE49-F238E27FC236}">
                  <a16:creationId xmlns:a16="http://schemas.microsoft.com/office/drawing/2014/main" id="{921C1C90-8928-2644-B2AF-0E3473F365CE}"/>
                </a:ext>
              </a:extLst>
            </p:cNvPr>
            <p:cNvSpPr/>
            <p:nvPr/>
          </p:nvSpPr>
          <p:spPr>
            <a:xfrm>
              <a:off x="2246633" y="4042001"/>
              <a:ext cx="1297061" cy="40321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a:ea typeface="+mn-ea"/>
                  <a:cs typeface="+mn-cs"/>
                </a:rPr>
                <a:t>User Group</a:t>
              </a:r>
            </a:p>
          </p:txBody>
        </p:sp>
        <p:sp>
          <p:nvSpPr>
            <p:cNvPr id="41" name="Rectangle: Rounded Corners 58">
              <a:extLst>
                <a:ext uri="{FF2B5EF4-FFF2-40B4-BE49-F238E27FC236}">
                  <a16:creationId xmlns:a16="http://schemas.microsoft.com/office/drawing/2014/main" id="{D7B68DE8-47F5-9042-8608-8240FE6D2CA1}"/>
                </a:ext>
              </a:extLst>
            </p:cNvPr>
            <p:cNvSpPr/>
            <p:nvPr/>
          </p:nvSpPr>
          <p:spPr>
            <a:xfrm>
              <a:off x="4103304" y="4042002"/>
              <a:ext cx="1297061" cy="40321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bg1"/>
                  </a:solidFill>
                  <a:effectLst/>
                  <a:uLnTx/>
                  <a:uFillTx/>
                  <a:latin typeface="Arial"/>
                  <a:ea typeface="+mn-ea"/>
                  <a:cs typeface="+mn-cs"/>
                </a:rPr>
                <a:t>User Group</a:t>
              </a:r>
            </a:p>
          </p:txBody>
        </p:sp>
        <p:cxnSp>
          <p:nvCxnSpPr>
            <p:cNvPr id="46" name="Elbow Connector 45">
              <a:extLst>
                <a:ext uri="{FF2B5EF4-FFF2-40B4-BE49-F238E27FC236}">
                  <a16:creationId xmlns:a16="http://schemas.microsoft.com/office/drawing/2014/main" id="{64BDF415-CD47-8A42-9FBD-3008B7CB4653}"/>
                </a:ext>
              </a:extLst>
            </p:cNvPr>
            <p:cNvCxnSpPr>
              <a:stCxn id="21" idx="0"/>
              <a:endCxn id="6" idx="2"/>
            </p:cNvCxnSpPr>
            <p:nvPr/>
          </p:nvCxnSpPr>
          <p:spPr>
            <a:xfrm rot="5400000" flipH="1" flipV="1">
              <a:off x="2479771" y="2335543"/>
              <a:ext cx="531156" cy="1315330"/>
            </a:xfrm>
            <a:prstGeom prst="bentConnector3">
              <a:avLst/>
            </a:prstGeom>
            <a:solidFill>
              <a:schemeClr val="bg1"/>
            </a:solidFill>
            <a:ln w="9525">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7" name="Elbow Connector 46">
              <a:extLst>
                <a:ext uri="{FF2B5EF4-FFF2-40B4-BE49-F238E27FC236}">
                  <a16:creationId xmlns:a16="http://schemas.microsoft.com/office/drawing/2014/main" id="{DCDA7169-7C08-0645-83F1-C162D5C423DC}"/>
                </a:ext>
              </a:extLst>
            </p:cNvPr>
            <p:cNvCxnSpPr>
              <a:cxnSpLocks/>
              <a:stCxn id="37" idx="0"/>
              <a:endCxn id="6" idx="2"/>
            </p:cNvCxnSpPr>
            <p:nvPr/>
          </p:nvCxnSpPr>
          <p:spPr>
            <a:xfrm rot="16200000" flipV="1">
              <a:off x="3811847" y="2318797"/>
              <a:ext cx="531156" cy="1348822"/>
            </a:xfrm>
            <a:prstGeom prst="bentConnector3">
              <a:avLst>
                <a:gd name="adj1" fmla="val 50000"/>
              </a:avLst>
            </a:prstGeom>
            <a:solidFill>
              <a:schemeClr val="bg1"/>
            </a:solidFill>
            <a:ln w="9525">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2" name="Elbow Connector 51">
              <a:extLst>
                <a:ext uri="{FF2B5EF4-FFF2-40B4-BE49-F238E27FC236}">
                  <a16:creationId xmlns:a16="http://schemas.microsoft.com/office/drawing/2014/main" id="{CB5189FD-3AE6-8A4B-9448-CCA178BF40D9}"/>
                </a:ext>
              </a:extLst>
            </p:cNvPr>
            <p:cNvCxnSpPr>
              <a:cxnSpLocks/>
              <a:stCxn id="41" idx="0"/>
              <a:endCxn id="37" idx="2"/>
            </p:cNvCxnSpPr>
            <p:nvPr/>
          </p:nvCxnSpPr>
          <p:spPr>
            <a:xfrm rot="5400000" flipH="1" flipV="1">
              <a:off x="4561834" y="3852001"/>
              <a:ext cx="380003" cy="1"/>
            </a:xfrm>
            <a:prstGeom prst="bentConnector3">
              <a:avLst>
                <a:gd name="adj1" fmla="val 50000"/>
              </a:avLst>
            </a:prstGeom>
            <a:solidFill>
              <a:schemeClr val="bg1"/>
            </a:solidFill>
            <a:ln w="9525">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5" name="Elbow Connector 54">
              <a:extLst>
                <a:ext uri="{FF2B5EF4-FFF2-40B4-BE49-F238E27FC236}">
                  <a16:creationId xmlns:a16="http://schemas.microsoft.com/office/drawing/2014/main" id="{A691CB8D-37CA-B94B-8D34-1B537EF72109}"/>
                </a:ext>
              </a:extLst>
            </p:cNvPr>
            <p:cNvCxnSpPr>
              <a:cxnSpLocks/>
              <a:stCxn id="40" idx="0"/>
              <a:endCxn id="21" idx="2"/>
            </p:cNvCxnSpPr>
            <p:nvPr/>
          </p:nvCxnSpPr>
          <p:spPr>
            <a:xfrm rot="16200000" flipV="1">
              <a:off x="2301423" y="3448260"/>
              <a:ext cx="380002" cy="807480"/>
            </a:xfrm>
            <a:prstGeom prst="bentConnector3">
              <a:avLst>
                <a:gd name="adj1" fmla="val 50000"/>
              </a:avLst>
            </a:prstGeom>
            <a:solidFill>
              <a:schemeClr val="bg1"/>
            </a:solidFill>
            <a:ln w="9525">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8" name="Elbow Connector 57">
              <a:extLst>
                <a:ext uri="{FF2B5EF4-FFF2-40B4-BE49-F238E27FC236}">
                  <a16:creationId xmlns:a16="http://schemas.microsoft.com/office/drawing/2014/main" id="{B264BF75-53FD-7747-8A36-873CF33708B2}"/>
                </a:ext>
              </a:extLst>
            </p:cNvPr>
            <p:cNvCxnSpPr>
              <a:cxnSpLocks/>
              <a:stCxn id="38" idx="0"/>
              <a:endCxn id="21" idx="2"/>
            </p:cNvCxnSpPr>
            <p:nvPr/>
          </p:nvCxnSpPr>
          <p:spPr>
            <a:xfrm rot="5400000" flipH="1" flipV="1">
              <a:off x="1489024" y="3443341"/>
              <a:ext cx="380002" cy="817318"/>
            </a:xfrm>
            <a:prstGeom prst="bentConnector3">
              <a:avLst>
                <a:gd name="adj1" fmla="val 50000"/>
              </a:avLst>
            </a:prstGeom>
            <a:solidFill>
              <a:schemeClr val="bg1"/>
            </a:solidFill>
            <a:ln w="9525">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grpSp>
      <p:cxnSp>
        <p:nvCxnSpPr>
          <p:cNvPr id="63" name="Straight Arrow Connector 62">
            <a:extLst>
              <a:ext uri="{FF2B5EF4-FFF2-40B4-BE49-F238E27FC236}">
                <a16:creationId xmlns:a16="http://schemas.microsoft.com/office/drawing/2014/main" id="{7713058C-8686-A441-A457-BE25AF0E62A8}"/>
              </a:ext>
            </a:extLst>
          </p:cNvPr>
          <p:cNvCxnSpPr>
            <a:cxnSpLocks/>
          </p:cNvCxnSpPr>
          <p:nvPr/>
        </p:nvCxnSpPr>
        <p:spPr>
          <a:xfrm flipH="1">
            <a:off x="6243925" y="1355385"/>
            <a:ext cx="2272861" cy="866519"/>
          </a:xfrm>
          <a:prstGeom prst="straightConnector1">
            <a:avLst/>
          </a:prstGeom>
          <a:solidFill>
            <a:schemeClr val="bg1"/>
          </a:solidFill>
          <a:ln w="19050">
            <a:solidFill>
              <a:schemeClr val="accent3"/>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64" name="Rectangle 63">
            <a:extLst>
              <a:ext uri="{FF2B5EF4-FFF2-40B4-BE49-F238E27FC236}">
                <a16:creationId xmlns:a16="http://schemas.microsoft.com/office/drawing/2014/main" id="{4F043A65-0C36-7E4E-932D-D0D4DE9A1B44}"/>
              </a:ext>
            </a:extLst>
          </p:cNvPr>
          <p:cNvSpPr/>
          <p:nvPr/>
        </p:nvSpPr>
        <p:spPr>
          <a:xfrm>
            <a:off x="8482823" y="593338"/>
            <a:ext cx="3291495" cy="1379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100" b="1">
                <a:solidFill>
                  <a:schemeClr val="accent3"/>
                </a:solidFill>
              </a:rPr>
              <a:t>Domain User Group</a:t>
            </a:r>
          </a:p>
          <a:p>
            <a:pPr marL="171450" indent="-171450" algn="ctr">
              <a:lnSpc>
                <a:spcPct val="150000"/>
              </a:lnSpc>
              <a:buFont typeface="Arial" panose="020B0604020202020204" pitchFamily="34" charset="0"/>
              <a:buChar char="•"/>
            </a:pPr>
            <a:endParaRPr lang="en-GB" sz="1000" b="1">
              <a:solidFill>
                <a:schemeClr val="tx1"/>
              </a:solidFill>
            </a:endParaRPr>
          </a:p>
          <a:p>
            <a:pPr marL="171450" indent="-171450" algn="just">
              <a:lnSpc>
                <a:spcPct val="150000"/>
              </a:lnSpc>
              <a:buFont typeface="Arial" panose="020B0604020202020204" pitchFamily="34" charset="0"/>
              <a:buChar char="•"/>
            </a:pPr>
            <a:r>
              <a:rPr lang="en-GB" sz="1000">
                <a:solidFill>
                  <a:schemeClr val="tx1"/>
                </a:solidFill>
              </a:rPr>
              <a:t>Each Admin Domain has one Domain User Group which is set up automatically and cannot be removed. This group will be given visibility of all data and tasks within the system that are associated with the participants within the Admin Domain. If you do not wish to use this Group, it is not mandatory to add any users.</a:t>
            </a:r>
          </a:p>
          <a:p>
            <a:pPr algn="ctr"/>
            <a:endParaRPr lang="en-US" sz="900"/>
          </a:p>
        </p:txBody>
      </p:sp>
      <p:sp>
        <p:nvSpPr>
          <p:cNvPr id="65" name="Rectangle 64">
            <a:extLst>
              <a:ext uri="{FF2B5EF4-FFF2-40B4-BE49-F238E27FC236}">
                <a16:creationId xmlns:a16="http://schemas.microsoft.com/office/drawing/2014/main" id="{0B894AD7-264E-3F4D-ADC7-2D08FFB0D056}"/>
              </a:ext>
            </a:extLst>
          </p:cNvPr>
          <p:cNvSpPr/>
          <p:nvPr/>
        </p:nvSpPr>
        <p:spPr>
          <a:xfrm>
            <a:off x="578639" y="5051993"/>
            <a:ext cx="10070611" cy="17071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100" b="1">
                <a:solidFill>
                  <a:schemeClr val="accent3"/>
                </a:solidFill>
              </a:rPr>
              <a:t>User Group</a:t>
            </a:r>
          </a:p>
          <a:p>
            <a:pPr marL="171450" indent="-171450" algn="just">
              <a:lnSpc>
                <a:spcPct val="150000"/>
              </a:lnSpc>
              <a:buFont typeface="Arial" panose="020B0604020202020204" pitchFamily="34" charset="0"/>
              <a:buChar char="•"/>
            </a:pPr>
            <a:r>
              <a:rPr lang="en-GB" sz="1000">
                <a:solidFill>
                  <a:schemeClr val="tx1"/>
                </a:solidFill>
              </a:rPr>
              <a:t>User Groups are used to segregate access to registrations within your organisation by allowing you to logically group users.</a:t>
            </a:r>
          </a:p>
          <a:p>
            <a:pPr marL="171450" indent="-171450" algn="just">
              <a:lnSpc>
                <a:spcPct val="150000"/>
              </a:lnSpc>
              <a:buFont typeface="Arial" panose="020B0604020202020204" pitchFamily="34" charset="0"/>
              <a:buChar char="•"/>
            </a:pPr>
            <a:r>
              <a:rPr lang="en-GB" sz="1000">
                <a:solidFill>
                  <a:schemeClr val="tx1"/>
                </a:solidFill>
              </a:rPr>
              <a:t>The system allows you the flexibility to organise your users into structures that reflect how your teams operate day to </a:t>
            </a:r>
            <a:r>
              <a:rPr lang="en-GB" sz="1000" err="1">
                <a:solidFill>
                  <a:schemeClr val="tx1"/>
                </a:solidFill>
              </a:rPr>
              <a:t>day</a:t>
            </a:r>
            <a:r>
              <a:rPr lang="en-GB" sz="1000">
                <a:solidFill>
                  <a:schemeClr val="tx1"/>
                </a:solidFill>
              </a:rPr>
              <a:t>. The structure you create for your organization’s user groups can be either simple or complex in order to achieve the separation you require.</a:t>
            </a:r>
          </a:p>
          <a:p>
            <a:pPr marL="171450" indent="-171450" algn="just">
              <a:lnSpc>
                <a:spcPct val="150000"/>
              </a:lnSpc>
              <a:buFont typeface="Arial" panose="020B0604020202020204" pitchFamily="34" charset="0"/>
              <a:buChar char="•"/>
            </a:pPr>
            <a:r>
              <a:rPr lang="en-GB" sz="1000">
                <a:solidFill>
                  <a:schemeClr val="tx1"/>
                </a:solidFill>
              </a:rPr>
              <a:t>The user groups exist in the system as a hierarchy. User groups above others in the hierarchy will have visibility of the work done by users in the lower user groups. This enables oversight where required. It is possible to have multiple user groups at the same level within the hierarchy, and each of these in turn can accommodate a set of lower level ‘child’ user groups. A user can be part of many user groups, at multiple levels in the hierarchy.</a:t>
            </a:r>
          </a:p>
        </p:txBody>
      </p:sp>
      <p:cxnSp>
        <p:nvCxnSpPr>
          <p:cNvPr id="67" name="Straight Arrow Connector 66">
            <a:extLst>
              <a:ext uri="{FF2B5EF4-FFF2-40B4-BE49-F238E27FC236}">
                <a16:creationId xmlns:a16="http://schemas.microsoft.com/office/drawing/2014/main" id="{B5FE7A7A-E266-0045-861F-63819780C24C}"/>
              </a:ext>
            </a:extLst>
          </p:cNvPr>
          <p:cNvCxnSpPr>
            <a:cxnSpLocks/>
          </p:cNvCxnSpPr>
          <p:nvPr/>
        </p:nvCxnSpPr>
        <p:spPr>
          <a:xfrm flipV="1">
            <a:off x="5640390" y="4342167"/>
            <a:ext cx="1156667" cy="586460"/>
          </a:xfrm>
          <a:prstGeom prst="straightConnector1">
            <a:avLst/>
          </a:prstGeom>
          <a:solidFill>
            <a:schemeClr val="bg1"/>
          </a:solidFill>
          <a:ln w="19050">
            <a:solidFill>
              <a:schemeClr val="accent3"/>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Arrow Connector 69">
            <a:extLst>
              <a:ext uri="{FF2B5EF4-FFF2-40B4-BE49-F238E27FC236}">
                <a16:creationId xmlns:a16="http://schemas.microsoft.com/office/drawing/2014/main" id="{C2F9A271-7614-5E40-A36D-A48092BB31AB}"/>
              </a:ext>
            </a:extLst>
          </p:cNvPr>
          <p:cNvCxnSpPr>
            <a:cxnSpLocks/>
          </p:cNvCxnSpPr>
          <p:nvPr/>
        </p:nvCxnSpPr>
        <p:spPr>
          <a:xfrm flipV="1">
            <a:off x="5640390" y="4314396"/>
            <a:ext cx="0" cy="635228"/>
          </a:xfrm>
          <a:prstGeom prst="straightConnector1">
            <a:avLst/>
          </a:prstGeom>
          <a:solidFill>
            <a:schemeClr val="bg1"/>
          </a:solidFill>
          <a:ln w="19050">
            <a:solidFill>
              <a:schemeClr val="accent3"/>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Arrow Connector 72">
            <a:extLst>
              <a:ext uri="{FF2B5EF4-FFF2-40B4-BE49-F238E27FC236}">
                <a16:creationId xmlns:a16="http://schemas.microsoft.com/office/drawing/2014/main" id="{E09186BF-72D0-BC4A-AB1C-2245C13652CF}"/>
              </a:ext>
            </a:extLst>
          </p:cNvPr>
          <p:cNvCxnSpPr>
            <a:cxnSpLocks/>
          </p:cNvCxnSpPr>
          <p:nvPr/>
        </p:nvCxnSpPr>
        <p:spPr>
          <a:xfrm flipH="1" flipV="1">
            <a:off x="3882842" y="4314396"/>
            <a:ext cx="1732405" cy="614231"/>
          </a:xfrm>
          <a:prstGeom prst="straightConnector1">
            <a:avLst/>
          </a:prstGeom>
          <a:solidFill>
            <a:schemeClr val="bg1"/>
          </a:solidFill>
          <a:ln w="19050">
            <a:solidFill>
              <a:schemeClr val="accent3"/>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06" name="Straight Arrow Connector 105">
            <a:extLst>
              <a:ext uri="{FF2B5EF4-FFF2-40B4-BE49-F238E27FC236}">
                <a16:creationId xmlns:a16="http://schemas.microsoft.com/office/drawing/2014/main" id="{40A0D11F-937C-BF42-B032-1410B2A5C0C3}"/>
              </a:ext>
            </a:extLst>
          </p:cNvPr>
          <p:cNvCxnSpPr>
            <a:cxnSpLocks/>
          </p:cNvCxnSpPr>
          <p:nvPr/>
        </p:nvCxnSpPr>
        <p:spPr>
          <a:xfrm>
            <a:off x="2608073" y="2564704"/>
            <a:ext cx="593061" cy="0"/>
          </a:xfrm>
          <a:prstGeom prst="straightConnector1">
            <a:avLst/>
          </a:prstGeom>
          <a:solidFill>
            <a:schemeClr val="bg1"/>
          </a:solidFill>
          <a:ln w="19050">
            <a:solidFill>
              <a:schemeClr val="accent3"/>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08" name="Rectangle 107">
            <a:extLst>
              <a:ext uri="{FF2B5EF4-FFF2-40B4-BE49-F238E27FC236}">
                <a16:creationId xmlns:a16="http://schemas.microsoft.com/office/drawing/2014/main" id="{DDDDF046-6342-4641-9FB0-1AE3A7B46D44}"/>
              </a:ext>
            </a:extLst>
          </p:cNvPr>
          <p:cNvSpPr/>
          <p:nvPr/>
        </p:nvSpPr>
        <p:spPr>
          <a:xfrm>
            <a:off x="39691" y="1717116"/>
            <a:ext cx="2555480" cy="2939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100" b="1">
                <a:solidFill>
                  <a:schemeClr val="accent3"/>
                </a:solidFill>
              </a:rPr>
              <a:t>Devolved Admin User Group</a:t>
            </a:r>
          </a:p>
          <a:p>
            <a:pPr algn="ctr">
              <a:lnSpc>
                <a:spcPct val="150000"/>
              </a:lnSpc>
            </a:pPr>
            <a:endParaRPr lang="en-GB" sz="1000" b="1">
              <a:solidFill>
                <a:schemeClr val="tx1"/>
              </a:solidFill>
            </a:endParaRPr>
          </a:p>
          <a:p>
            <a:pPr marL="171450" indent="-171450" algn="just">
              <a:lnSpc>
                <a:spcPct val="150000"/>
              </a:lnSpc>
              <a:buFont typeface="Arial" panose="020B0604020202020204" pitchFamily="34" charset="0"/>
              <a:buChar char="•"/>
            </a:pPr>
            <a:r>
              <a:rPr lang="en-GB" sz="1000">
                <a:solidFill>
                  <a:schemeClr val="tx1"/>
                </a:solidFill>
              </a:rPr>
              <a:t>Devolved Admins are nominated individuals within an organisation responsible for setting up and maintaining the user group structure of an Admin Domain determined by their organisation. They are also responsible for adding / removing the users within these groups and assigning permissions (e.g., Read only, Read Write and Read Write Submit). </a:t>
            </a:r>
          </a:p>
          <a:p>
            <a:pPr marL="171450" indent="-171450" algn="just">
              <a:lnSpc>
                <a:spcPct val="150000"/>
              </a:lnSpc>
              <a:buFont typeface="Arial" panose="020B0604020202020204" pitchFamily="34" charset="0"/>
              <a:buChar char="•"/>
            </a:pPr>
            <a:endParaRPr lang="en-GB" sz="1000">
              <a:solidFill>
                <a:schemeClr val="tx1"/>
              </a:solidFill>
            </a:endParaRPr>
          </a:p>
          <a:p>
            <a:pPr marL="171450" indent="-171450" algn="just">
              <a:lnSpc>
                <a:spcPct val="150000"/>
              </a:lnSpc>
              <a:buFont typeface="Arial" panose="020B0604020202020204" pitchFamily="34" charset="0"/>
              <a:buChar char="•"/>
            </a:pPr>
            <a:r>
              <a:rPr lang="en-GB" sz="1000">
                <a:solidFill>
                  <a:schemeClr val="tx1"/>
                </a:solidFill>
              </a:rPr>
              <a:t>Devolved Admins will be restricted to one Admin Domain only, in the same way that other end-users are.</a:t>
            </a:r>
            <a:endParaRPr lang="en-US" sz="900">
              <a:solidFill>
                <a:schemeClr val="tx1"/>
              </a:solidFill>
            </a:endParaRPr>
          </a:p>
        </p:txBody>
      </p:sp>
      <p:sp>
        <p:nvSpPr>
          <p:cNvPr id="125" name="Rectangle 124">
            <a:extLst>
              <a:ext uri="{FF2B5EF4-FFF2-40B4-BE49-F238E27FC236}">
                <a16:creationId xmlns:a16="http://schemas.microsoft.com/office/drawing/2014/main" id="{CABA0494-29F7-BD49-B400-F841DD00B53B}"/>
              </a:ext>
            </a:extLst>
          </p:cNvPr>
          <p:cNvSpPr/>
          <p:nvPr/>
        </p:nvSpPr>
        <p:spPr>
          <a:xfrm>
            <a:off x="8559872" y="2714635"/>
            <a:ext cx="3435356" cy="25307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100" b="1">
                <a:solidFill>
                  <a:schemeClr val="accent3"/>
                </a:solidFill>
              </a:rPr>
              <a:t>Managerial Group</a:t>
            </a:r>
          </a:p>
          <a:p>
            <a:pPr algn="just">
              <a:lnSpc>
                <a:spcPct val="150000"/>
              </a:lnSpc>
            </a:pPr>
            <a:endParaRPr lang="en-GB" sz="1000" b="1">
              <a:solidFill>
                <a:schemeClr val="tx1"/>
              </a:solidFill>
            </a:endParaRPr>
          </a:p>
          <a:p>
            <a:pPr marL="171450" indent="-171450" algn="just">
              <a:lnSpc>
                <a:spcPct val="150000"/>
              </a:lnSpc>
              <a:buFont typeface="Arial" panose="020B0604020202020204" pitchFamily="34" charset="0"/>
              <a:buChar char="•"/>
            </a:pPr>
            <a:r>
              <a:rPr lang="en-GB" sz="1000">
                <a:solidFill>
                  <a:schemeClr val="tx1"/>
                </a:solidFill>
              </a:rPr>
              <a:t>Each participant within an Admin Domain will need to be associated with a Managerial Group.</a:t>
            </a:r>
          </a:p>
          <a:p>
            <a:pPr marL="171450" indent="-171450" algn="just">
              <a:lnSpc>
                <a:spcPct val="150000"/>
              </a:lnSpc>
              <a:buFont typeface="Arial" panose="020B0604020202020204" pitchFamily="34" charset="0"/>
              <a:buChar char="•"/>
            </a:pPr>
            <a:r>
              <a:rPr lang="en-GB" sz="1000">
                <a:solidFill>
                  <a:schemeClr val="tx1"/>
                </a:solidFill>
              </a:rPr>
              <a:t>Managerial Groups can be shared across multiple participants.</a:t>
            </a:r>
          </a:p>
          <a:p>
            <a:pPr marL="171450" indent="-171450" algn="just">
              <a:lnSpc>
                <a:spcPct val="150000"/>
              </a:lnSpc>
              <a:buFont typeface="Arial" panose="020B0604020202020204" pitchFamily="34" charset="0"/>
              <a:buChar char="•"/>
            </a:pPr>
            <a:r>
              <a:rPr lang="en-GB" sz="1000">
                <a:solidFill>
                  <a:schemeClr val="tx1"/>
                </a:solidFill>
              </a:rPr>
              <a:t>When a task is shared, visibility is granted to the Managerial Groups of all participants on the contract.</a:t>
            </a:r>
          </a:p>
          <a:p>
            <a:pPr marL="171450" indent="-171450" algn="just">
              <a:lnSpc>
                <a:spcPct val="150000"/>
              </a:lnSpc>
              <a:buFont typeface="Arial" panose="020B0604020202020204" pitchFamily="34" charset="0"/>
              <a:buChar char="•"/>
            </a:pPr>
            <a:r>
              <a:rPr lang="en-GB" sz="1000">
                <a:solidFill>
                  <a:schemeClr val="tx1"/>
                </a:solidFill>
              </a:rPr>
              <a:t>Users in these Groups can choose to grant other User Groups within their hierarchy visibility of this task.</a:t>
            </a:r>
            <a:endParaRPr lang="en-GB" sz="1000" b="1">
              <a:solidFill>
                <a:schemeClr val="tx1"/>
              </a:solidFill>
            </a:endParaRPr>
          </a:p>
          <a:p>
            <a:pPr algn="ctr"/>
            <a:endParaRPr lang="en-US" sz="900"/>
          </a:p>
        </p:txBody>
      </p:sp>
      <p:cxnSp>
        <p:nvCxnSpPr>
          <p:cNvPr id="130" name="Straight Arrow Connector 129">
            <a:extLst>
              <a:ext uri="{FF2B5EF4-FFF2-40B4-BE49-F238E27FC236}">
                <a16:creationId xmlns:a16="http://schemas.microsoft.com/office/drawing/2014/main" id="{8ADD37C2-E37F-7048-8020-A1B22FC4E3E6}"/>
              </a:ext>
            </a:extLst>
          </p:cNvPr>
          <p:cNvCxnSpPr>
            <a:cxnSpLocks/>
          </p:cNvCxnSpPr>
          <p:nvPr/>
        </p:nvCxnSpPr>
        <p:spPr>
          <a:xfrm flipH="1">
            <a:off x="8329484" y="2881245"/>
            <a:ext cx="1247902" cy="363163"/>
          </a:xfrm>
          <a:prstGeom prst="straightConnector1">
            <a:avLst/>
          </a:prstGeom>
          <a:solidFill>
            <a:schemeClr val="bg1"/>
          </a:solidFill>
          <a:ln w="19050">
            <a:solidFill>
              <a:schemeClr val="accent3"/>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33" name="Straight Arrow Connector 132">
            <a:extLst>
              <a:ext uri="{FF2B5EF4-FFF2-40B4-BE49-F238E27FC236}">
                <a16:creationId xmlns:a16="http://schemas.microsoft.com/office/drawing/2014/main" id="{570920AE-5865-C849-AEBB-3C625DA1A4EB}"/>
              </a:ext>
            </a:extLst>
          </p:cNvPr>
          <p:cNvCxnSpPr>
            <a:cxnSpLocks/>
          </p:cNvCxnSpPr>
          <p:nvPr/>
        </p:nvCxnSpPr>
        <p:spPr>
          <a:xfrm flipH="1">
            <a:off x="5615247" y="2882024"/>
            <a:ext cx="3962138" cy="213587"/>
          </a:xfrm>
          <a:prstGeom prst="straightConnector1">
            <a:avLst/>
          </a:prstGeom>
          <a:solidFill>
            <a:schemeClr val="bg1"/>
          </a:solidFill>
          <a:ln w="19050">
            <a:solidFill>
              <a:schemeClr val="accent3"/>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42" name="Title 2">
            <a:extLst>
              <a:ext uri="{FF2B5EF4-FFF2-40B4-BE49-F238E27FC236}">
                <a16:creationId xmlns:a16="http://schemas.microsoft.com/office/drawing/2014/main" id="{C87D59BC-35BD-48FB-A22A-1E74CFF24895}"/>
              </a:ext>
            </a:extLst>
          </p:cNvPr>
          <p:cNvSpPr>
            <a:spLocks noGrp="1"/>
          </p:cNvSpPr>
          <p:nvPr>
            <p:ph type="title"/>
          </p:nvPr>
        </p:nvSpPr>
        <p:spPr>
          <a:xfrm>
            <a:off x="574802" y="620518"/>
            <a:ext cx="11228785" cy="767381"/>
          </a:xfrm>
        </p:spPr>
        <p:txBody>
          <a:bodyPr/>
          <a:lstStyle/>
          <a:p>
            <a:r>
              <a:rPr lang="en-GB"/>
              <a:t>Access Control Definition </a:t>
            </a:r>
          </a:p>
        </p:txBody>
      </p:sp>
    </p:spTree>
    <p:extLst>
      <p:ext uri="{BB962C8B-B14F-4D97-AF65-F5344CB8AC3E}">
        <p14:creationId xmlns:p14="http://schemas.microsoft.com/office/powerpoint/2010/main" val="114831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EEB24C-49F6-42F2-9946-4863535AE508}"/>
              </a:ext>
            </a:extLst>
          </p:cNvPr>
          <p:cNvSpPr>
            <a:spLocks noGrp="1"/>
          </p:cNvSpPr>
          <p:nvPr>
            <p:ph idx="1"/>
          </p:nvPr>
        </p:nvSpPr>
        <p:spPr/>
        <p:txBody>
          <a:bodyPr/>
          <a:lstStyle/>
          <a:p>
            <a:r>
              <a:rPr lang="en-GB"/>
              <a:t>Points to consider for designing your access control approach </a:t>
            </a:r>
          </a:p>
        </p:txBody>
      </p:sp>
    </p:spTree>
    <p:extLst>
      <p:ext uri="{BB962C8B-B14F-4D97-AF65-F5344CB8AC3E}">
        <p14:creationId xmlns:p14="http://schemas.microsoft.com/office/powerpoint/2010/main" val="910613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22954B-D1D0-413C-A6A4-D9FCD7D649F8}"/>
              </a:ext>
            </a:extLst>
          </p:cNvPr>
          <p:cNvSpPr>
            <a:spLocks noGrp="1"/>
          </p:cNvSpPr>
          <p:nvPr>
            <p:ph idx="1"/>
          </p:nvPr>
        </p:nvSpPr>
        <p:spPr>
          <a:xfrm>
            <a:off x="484868" y="1386866"/>
            <a:ext cx="11458603" cy="4284250"/>
          </a:xfrm>
        </p:spPr>
        <p:txBody>
          <a:bodyPr wrap="square">
            <a:spAutoFit/>
          </a:bodyPr>
          <a:lstStyle/>
          <a:p>
            <a:pPr marL="0" indent="0" algn="just">
              <a:buNone/>
            </a:pPr>
            <a:r>
              <a:rPr lang="en-GB" sz="1600" b="1" i="1">
                <a:solidFill>
                  <a:schemeClr val="tx1"/>
                </a:solidFill>
                <a:latin typeface="+mn-lt"/>
              </a:rPr>
              <a:t>When deciding how to structure your organisation's User Group hierarchy, please consider the following points:</a:t>
            </a:r>
            <a:endParaRPr lang="en-GB" sz="1600" b="1"/>
          </a:p>
          <a:p>
            <a:pPr algn="just"/>
            <a:r>
              <a:rPr lang="en-GB" sz="1400">
                <a:solidFill>
                  <a:schemeClr val="tx1"/>
                </a:solidFill>
              </a:rPr>
              <a:t>You can segregate participants within one Admin Domain by assigning them to separate managerial groups.</a:t>
            </a:r>
          </a:p>
          <a:p>
            <a:pPr algn="just"/>
            <a:r>
              <a:rPr lang="en-GB" sz="1400">
                <a:solidFill>
                  <a:schemeClr val="tx1"/>
                </a:solidFill>
              </a:rPr>
              <a:t>If a user is within a user group that does not have an associated Central Settlement Number (CSN), they will not be able create a registration but they may still be granted visibility of registrations.</a:t>
            </a:r>
          </a:p>
          <a:p>
            <a:pPr algn="just"/>
            <a:r>
              <a:rPr lang="en-GB" sz="1400">
                <a:solidFill>
                  <a:schemeClr val="tx1"/>
                </a:solidFill>
              </a:rPr>
              <a:t>It is possible to have layers of ‘parent / child’ user groups, which sit underneath the managerial group. In addition, it is important to note that these user groups can have multiple 'sibling' user groups. The total number of layers the system allows is 5, excluding the Domain user group.</a:t>
            </a:r>
          </a:p>
          <a:p>
            <a:pPr algn="just"/>
            <a:r>
              <a:rPr lang="en-GB" sz="1400">
                <a:solidFill>
                  <a:schemeClr val="tx1"/>
                </a:solidFill>
              </a:rPr>
              <a:t>Each participant and each user can only be part of a single Admin Domain at a time. </a:t>
            </a:r>
          </a:p>
          <a:p>
            <a:pPr algn="just"/>
            <a:r>
              <a:rPr lang="en-GB" sz="1400">
                <a:solidFill>
                  <a:schemeClr val="tx1"/>
                </a:solidFill>
              </a:rPr>
              <a:t>Each participant can only have one managerial group, but one managerial group can be shared across multiple participants in one admin domain.</a:t>
            </a:r>
          </a:p>
          <a:p>
            <a:pPr algn="just"/>
            <a:r>
              <a:rPr lang="en-GB" sz="1400">
                <a:solidFill>
                  <a:schemeClr val="tx1"/>
                </a:solidFill>
              </a:rPr>
              <a:t>Users may be given different permissions (Read only, Read Write, Read Write Submit) even if within a Domain User Group or Managerial Group. This means that they can still access records for that group, but can only perform the actions that their permissions allow, which is consistent across the user group hierarchy.</a:t>
            </a:r>
          </a:p>
          <a:p>
            <a:pPr algn="just"/>
            <a:r>
              <a:rPr lang="en-GB" sz="1400">
                <a:solidFill>
                  <a:schemeClr val="tx1"/>
                </a:solidFill>
              </a:rPr>
              <a:t>You can have different participant types (Direct-Deal Coverholder, Service Company, Broker, Managing Agent) within one Admin Domain.</a:t>
            </a:r>
          </a:p>
          <a:p>
            <a:pPr algn="just"/>
            <a:r>
              <a:rPr lang="en-GB" sz="1400">
                <a:solidFill>
                  <a:schemeClr val="tx1"/>
                </a:solidFill>
              </a:rPr>
              <a:t>Coverholders and Service Companies typically will not have CSNs attributed to them. However, if they do have CSNs, they are still able to create registrations, provided the user group hierarchy is appropriately set up.  </a:t>
            </a:r>
          </a:p>
          <a:p>
            <a:pPr algn="just"/>
            <a:r>
              <a:rPr lang="en-GB" sz="1400">
                <a:solidFill>
                  <a:schemeClr val="tx1"/>
                </a:solidFill>
              </a:rPr>
              <a:t>If a user group has been associated with a registration, users within this group will be able to access the registration and its associated data.</a:t>
            </a:r>
          </a:p>
        </p:txBody>
      </p:sp>
      <p:sp>
        <p:nvSpPr>
          <p:cNvPr id="3" name="Title 2">
            <a:extLst>
              <a:ext uri="{FF2B5EF4-FFF2-40B4-BE49-F238E27FC236}">
                <a16:creationId xmlns:a16="http://schemas.microsoft.com/office/drawing/2014/main" id="{21240776-290B-4186-A44D-528FDE73B8D6}"/>
              </a:ext>
            </a:extLst>
          </p:cNvPr>
          <p:cNvSpPr>
            <a:spLocks noGrp="1"/>
          </p:cNvSpPr>
          <p:nvPr>
            <p:ph type="title"/>
          </p:nvPr>
        </p:nvSpPr>
        <p:spPr/>
        <p:txBody>
          <a:bodyPr/>
          <a:lstStyle/>
          <a:p>
            <a:r>
              <a:rPr lang="en-GB"/>
              <a:t>Points for Consideration</a:t>
            </a:r>
          </a:p>
        </p:txBody>
      </p:sp>
    </p:spTree>
    <p:extLst>
      <p:ext uri="{BB962C8B-B14F-4D97-AF65-F5344CB8AC3E}">
        <p14:creationId xmlns:p14="http://schemas.microsoft.com/office/powerpoint/2010/main" val="294084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E11439-B928-4DC8-ABD6-AD29269B7FF3}"/>
              </a:ext>
            </a:extLst>
          </p:cNvPr>
          <p:cNvSpPr>
            <a:spLocks noGrp="1"/>
          </p:cNvSpPr>
          <p:nvPr>
            <p:ph idx="1"/>
          </p:nvPr>
        </p:nvSpPr>
        <p:spPr>
          <a:xfrm>
            <a:off x="574675" y="1454726"/>
            <a:ext cx="11024849" cy="4966313"/>
          </a:xfrm>
        </p:spPr>
        <p:txBody>
          <a:bodyPr vert="horz" lIns="0" tIns="0" rIns="0" bIns="0" rtlCol="0" anchor="t">
            <a:normAutofit/>
          </a:bodyPr>
          <a:lstStyle/>
          <a:p>
            <a:pPr algn="just"/>
            <a:r>
              <a:rPr lang="en-GB" sz="4000">
                <a:latin typeface="Arial"/>
                <a:cs typeface="Arial"/>
              </a:rPr>
              <a:t>The following slides have been provided to support you in designing and documenting your organisation’s User Group Hierarchy. Please amend and input the relevant data to reflect your organisation's access control approach.</a:t>
            </a:r>
            <a:endParaRPr lang="en-GB" sz="4000"/>
          </a:p>
        </p:txBody>
      </p:sp>
    </p:spTree>
    <p:extLst>
      <p:ext uri="{BB962C8B-B14F-4D97-AF65-F5344CB8AC3E}">
        <p14:creationId xmlns:p14="http://schemas.microsoft.com/office/powerpoint/2010/main" val="297505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42CD83-90A9-458B-A19B-7E0114BE2ECA}"/>
              </a:ext>
            </a:extLst>
          </p:cNvPr>
          <p:cNvSpPr>
            <a:spLocks noGrp="1"/>
          </p:cNvSpPr>
          <p:nvPr>
            <p:ph type="body" sz="quarter" idx="13"/>
          </p:nvPr>
        </p:nvSpPr>
        <p:spPr>
          <a:xfrm>
            <a:off x="574802" y="1297035"/>
            <a:ext cx="11228785" cy="5861017"/>
          </a:xfrm>
        </p:spPr>
        <p:txBody>
          <a:bodyPr/>
          <a:lstStyle/>
          <a:p>
            <a:r>
              <a:rPr lang="en-GB" sz="1600" dirty="0"/>
              <a:t>The below slides contain generic access control templates to be used to design and document your organisation’s access control approach and user group hierarchy. We recommend following the below process:</a:t>
            </a:r>
          </a:p>
          <a:p>
            <a:endParaRPr lang="en-GB" sz="300" b="1" dirty="0">
              <a:solidFill>
                <a:schemeClr val="tx2"/>
              </a:solidFill>
            </a:endParaRPr>
          </a:p>
          <a:p>
            <a:pPr marL="285750" indent="-285750">
              <a:buFont typeface="Arial" panose="020B0604020202020204" pitchFamily="34" charset="0"/>
              <a:buChar char="•"/>
            </a:pPr>
            <a:r>
              <a:rPr lang="en-GB" sz="1600" b="1" dirty="0">
                <a:solidFill>
                  <a:schemeClr val="tx2"/>
                </a:solidFill>
              </a:rPr>
              <a:t>Step 1 </a:t>
            </a:r>
            <a:r>
              <a:rPr lang="en-GB" sz="1600" dirty="0"/>
              <a:t>- Select which of the below template User Group hierarchies best applies to your organisation.</a:t>
            </a:r>
          </a:p>
          <a:p>
            <a:pPr marL="285750" indent="-285750">
              <a:buFont typeface="Arial" panose="020B0604020202020204" pitchFamily="34" charset="0"/>
              <a:buChar char="•"/>
            </a:pPr>
            <a:r>
              <a:rPr lang="en-GB" sz="1600" b="1" dirty="0">
                <a:solidFill>
                  <a:schemeClr val="tx2"/>
                </a:solidFill>
              </a:rPr>
              <a:t>Step 2 </a:t>
            </a:r>
            <a:r>
              <a:rPr lang="en-GB" sz="1600" dirty="0"/>
              <a:t>- Add in the participants which were submitted as part of the Admin Domain request. You may add or delete participants as necessary.</a:t>
            </a:r>
          </a:p>
          <a:p>
            <a:pPr marL="285750" indent="-285750">
              <a:buFont typeface="Arial" panose="020B0604020202020204" pitchFamily="34" charset="0"/>
              <a:buChar char="•"/>
            </a:pPr>
            <a:r>
              <a:rPr lang="en-GB" sz="1600" b="1" dirty="0">
                <a:solidFill>
                  <a:schemeClr val="tx2"/>
                </a:solidFill>
              </a:rPr>
              <a:t>Step 3 </a:t>
            </a:r>
            <a:r>
              <a:rPr lang="en-GB" sz="1600" dirty="0"/>
              <a:t>- Where possible, supply the unique identifiers for each participant.</a:t>
            </a:r>
          </a:p>
          <a:p>
            <a:pPr marL="285750" indent="-285750">
              <a:buFont typeface="Arial" panose="020B0604020202020204" pitchFamily="34" charset="0"/>
              <a:buChar char="•"/>
            </a:pPr>
            <a:r>
              <a:rPr lang="en-GB" sz="1600" b="1" dirty="0">
                <a:solidFill>
                  <a:schemeClr val="tx2"/>
                </a:solidFill>
              </a:rPr>
              <a:t>Step 4 </a:t>
            </a:r>
            <a:r>
              <a:rPr lang="en-GB" sz="1600" dirty="0"/>
              <a:t>- Assign a managerial group to each participant. Please note that multiple participants can share the same managerial group.</a:t>
            </a:r>
          </a:p>
          <a:p>
            <a:pPr marL="285750" indent="-285750">
              <a:buFont typeface="Arial" panose="020B0604020202020204" pitchFamily="34" charset="0"/>
              <a:buChar char="•"/>
            </a:pPr>
            <a:r>
              <a:rPr lang="en-GB" sz="1600" b="1" dirty="0">
                <a:solidFill>
                  <a:schemeClr val="tx2"/>
                </a:solidFill>
              </a:rPr>
              <a:t>Step 5 </a:t>
            </a:r>
            <a:r>
              <a:rPr lang="en-GB" sz="1600" dirty="0"/>
              <a:t>- Add any required user groups underneath the managerial groups, specifying their associated CSNs where relevant.</a:t>
            </a:r>
          </a:p>
          <a:p>
            <a:endParaRPr lang="en-GB" sz="300" dirty="0"/>
          </a:p>
          <a:p>
            <a:r>
              <a:rPr lang="en-GB" sz="1600" b="1" dirty="0"/>
              <a:t>Additional Notes </a:t>
            </a:r>
          </a:p>
          <a:p>
            <a:r>
              <a:rPr lang="en-GB" sz="1600" dirty="0"/>
              <a:t>• A Domain User Group and Devolved Admin User Group are required for each Admin Domain and cannot be removed.</a:t>
            </a:r>
          </a:p>
          <a:p>
            <a:r>
              <a:rPr lang="en-GB" sz="1600" dirty="0"/>
              <a:t>• If your organisation requires multiple Admin Domains, please duplicate the relevant slide and complete a hierarchy for each Admin Domain.</a:t>
            </a:r>
          </a:p>
          <a:p>
            <a:r>
              <a:rPr lang="en-GB" sz="1600" dirty="0"/>
              <a:t>• Lloyd’s recommends using this guide to support the design of your User Group hierarchy, however please note that doing so </a:t>
            </a:r>
            <a:r>
              <a:rPr lang="en-GB" sz="1600" b="1" dirty="0"/>
              <a:t>is not mandatory.</a:t>
            </a:r>
          </a:p>
          <a:p>
            <a:endParaRPr lang="en-GB" sz="1600" b="1" dirty="0"/>
          </a:p>
          <a:p>
            <a:endParaRPr lang="en-GB" sz="1600" b="1" dirty="0"/>
          </a:p>
        </p:txBody>
      </p:sp>
      <p:sp>
        <p:nvSpPr>
          <p:cNvPr id="3" name="Title 2">
            <a:extLst>
              <a:ext uri="{FF2B5EF4-FFF2-40B4-BE49-F238E27FC236}">
                <a16:creationId xmlns:a16="http://schemas.microsoft.com/office/drawing/2014/main" id="{175FB94D-0870-4053-922B-A9CB991DE5C1}"/>
              </a:ext>
            </a:extLst>
          </p:cNvPr>
          <p:cNvSpPr>
            <a:spLocks noGrp="1"/>
          </p:cNvSpPr>
          <p:nvPr>
            <p:ph type="title"/>
          </p:nvPr>
        </p:nvSpPr>
        <p:spPr/>
        <p:txBody>
          <a:bodyPr>
            <a:normAutofit/>
          </a:bodyPr>
          <a:lstStyle/>
          <a:p>
            <a:r>
              <a:rPr lang="en-GB"/>
              <a:t>User Group Hierarchy: Design</a:t>
            </a:r>
          </a:p>
        </p:txBody>
      </p:sp>
    </p:spTree>
    <p:extLst>
      <p:ext uri="{BB962C8B-B14F-4D97-AF65-F5344CB8AC3E}">
        <p14:creationId xmlns:p14="http://schemas.microsoft.com/office/powerpoint/2010/main" val="20706327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1"/>
</p:tagLst>
</file>

<file path=ppt/tags/tag2.xml><?xml version="1.0" encoding="utf-8"?>
<p:tagLst xmlns:a="http://schemas.openxmlformats.org/drawingml/2006/main" xmlns:r="http://schemas.openxmlformats.org/officeDocument/2006/relationships" xmlns:p="http://schemas.openxmlformats.org/presentationml/2006/main">
  <p:tag name="RNRSTYLE" val="1"/>
</p:tagLst>
</file>

<file path=ppt/theme/theme1.xml><?xml version="1.0" encoding="utf-8"?>
<a:theme xmlns:a="http://schemas.openxmlformats.org/drawingml/2006/main" name="Office Theme">
  <a:themeElements>
    <a:clrScheme name="Custom 9">
      <a:dk1>
        <a:srgbClr val="000000"/>
      </a:dk1>
      <a:lt1>
        <a:srgbClr val="FFFFFF"/>
      </a:lt1>
      <a:dk2>
        <a:srgbClr val="0020A3"/>
      </a:dk2>
      <a:lt2>
        <a:srgbClr val="0053B3"/>
      </a:lt2>
      <a:accent1>
        <a:srgbClr val="2461AE"/>
      </a:accent1>
      <a:accent2>
        <a:srgbClr val="49C3D4"/>
      </a:accent2>
      <a:accent3>
        <a:srgbClr val="3BCC92"/>
      </a:accent3>
      <a:accent4>
        <a:srgbClr val="73DEC3"/>
      </a:accent4>
      <a:accent5>
        <a:srgbClr val="91A0D1"/>
      </a:accent5>
      <a:accent6>
        <a:srgbClr val="CCDBEE"/>
      </a:accent6>
      <a:hlink>
        <a:srgbClr val="7CA9D7"/>
      </a:hlink>
      <a:folHlink>
        <a:srgbClr val="BBEAF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solidFill>
          <a:schemeClr val="bg1"/>
        </a:solidFill>
        <a:ln w="3175">
          <a:solidFill>
            <a:schemeClr val="tx1"/>
          </a:solidFill>
          <a:prstDash val="dash"/>
        </a:ln>
      </a:spPr>
      <a:bodyPr/>
      <a:lstStyle/>
      <a:style>
        <a:lnRef idx="2">
          <a:schemeClr val="accent1">
            <a:shade val="50000"/>
          </a:schemeClr>
        </a:lnRef>
        <a:fillRef idx="1">
          <a:schemeClr val="accent1"/>
        </a:fillRef>
        <a:effectRef idx="0">
          <a:schemeClr val="accent1"/>
        </a:effectRef>
        <a:fontRef idx="minor">
          <a:schemeClr val="lt1"/>
        </a:fontRef>
      </a:style>
    </a:lnDef>
    <a:txDef>
      <a:spPr>
        <a:noFill/>
      </a:spPr>
      <a:bodyPr wrap="square" lIns="0" tIns="0" rIns="0" bIns="0" rtlCol="0">
        <a:normAutofit/>
      </a:bodyPr>
      <a:lstStyle>
        <a:defPPr algn="l">
          <a:defRPr sz="1100" dirty="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89131B961F0243864550CA4CC9D1AB" ma:contentTypeVersion="13" ma:contentTypeDescription="Create a new document." ma:contentTypeScope="" ma:versionID="0598b41b7a045f694c7e6c311b6de357">
  <xsd:schema xmlns:xsd="http://www.w3.org/2001/XMLSchema" xmlns:xs="http://www.w3.org/2001/XMLSchema" xmlns:p="http://schemas.microsoft.com/office/2006/metadata/properties" xmlns:ns1="http://schemas.microsoft.com/sharepoint/v3" xmlns:ns2="32d30a9b-2ca4-4fbe-9ab3-c0c3b14939bf" xmlns:ns3="b19c1223-3ec8-40e2-811b-d2093daef996" targetNamespace="http://schemas.microsoft.com/office/2006/metadata/properties" ma:root="true" ma:fieldsID="160f8d399e38ba31fc85680c015ecb46" ns1:_="" ns2:_="" ns3:_="">
    <xsd:import namespace="http://schemas.microsoft.com/sharepoint/v3"/>
    <xsd:import namespace="32d30a9b-2ca4-4fbe-9ab3-c0c3b14939bf"/>
    <xsd:import namespace="b19c1223-3ec8-40e2-811b-d2093daef996"/>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d30a9b-2ca4-4fbe-9ab3-c0c3b14939b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9c1223-3ec8-40e2-811b-d2093daef99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19c1223-3ec8-40e2-811b-d2093daef996">
      <UserInfo>
        <DisplayName>Georgina Broster</DisplayName>
        <AccountId>9</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7399233-05EE-49CD-A359-3BE3084BAF7F}">
  <ds:schemaRefs>
    <ds:schemaRef ds:uri="32d30a9b-2ca4-4fbe-9ab3-c0c3b14939bf"/>
    <ds:schemaRef ds:uri="b19c1223-3ec8-40e2-811b-d2093daef9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61B95A-3D60-4658-B6F6-D992570CA5BF}">
  <ds:schemaRefs>
    <ds:schemaRef ds:uri="http://schemas.microsoft.com/sharepoint/v3/contenttype/forms"/>
  </ds:schemaRefs>
</ds:datastoreItem>
</file>

<file path=customXml/itemProps3.xml><?xml version="1.0" encoding="utf-8"?>
<ds:datastoreItem xmlns:ds="http://schemas.openxmlformats.org/officeDocument/2006/customXml" ds:itemID="{03D3B595-4762-46F0-8567-33D3B0C96ABD}">
  <ds:schemaRefs>
    <ds:schemaRef ds:uri="32d30a9b-2ca4-4fbe-9ab3-c0c3b14939bf"/>
    <ds:schemaRef ds:uri="b19c1223-3ec8-40e2-811b-d2093daef9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2059</Words>
  <Application>Microsoft Office PowerPoint</Application>
  <PresentationFormat>Widescreen</PresentationFormat>
  <Paragraphs>212</Paragraphs>
  <Slides>15</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System Font Regular</vt:lpstr>
      <vt:lpstr>Office Theme</vt:lpstr>
      <vt:lpstr>PowerPoint Presentation</vt:lpstr>
      <vt:lpstr>Overview</vt:lpstr>
      <vt:lpstr>PowerPoint Presentation</vt:lpstr>
      <vt:lpstr>User Access Controls: Definitions</vt:lpstr>
      <vt:lpstr>Access Control Definition </vt:lpstr>
      <vt:lpstr>PowerPoint Presentation</vt:lpstr>
      <vt:lpstr>Points for Consideration</vt:lpstr>
      <vt:lpstr>PowerPoint Presentation</vt:lpstr>
      <vt:lpstr>User Group Hierarchy: Design</vt:lpstr>
      <vt:lpstr>PowerPoint Presentation</vt:lpstr>
      <vt:lpstr>PowerPoint Presentation</vt:lpstr>
      <vt:lpstr>PowerPoint Presentation</vt:lpstr>
      <vt:lpstr>PowerPoint Presentation</vt:lpstr>
      <vt:lpstr>PowerPoint Presentation</vt:lpstr>
      <vt:lpstr>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Castro-Garcia</dc:creator>
  <cp:lastModifiedBy>James Robertson</cp:lastModifiedBy>
  <cp:revision>1</cp:revision>
  <dcterms:created xsi:type="dcterms:W3CDTF">2020-03-02T14:54:05Z</dcterms:created>
  <dcterms:modified xsi:type="dcterms:W3CDTF">2021-03-26T11:38:49Z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0x0101007589131B961F0243864550CA4CC9D1AB</vt:lpwstr>
  </property>
  <property fmtid="{D5CDD505-2E9C-101B-9397-08002B2CF9AE}" pid="3" name="MSIP_Label_b3b4ac1b-ad46-41e5-bbef-cfcc59b99d32_Enabled">
    <vt:lpwstr>True</vt:lpwstr>
  </property>
  <property fmtid="{D5CDD505-2E9C-101B-9397-08002B2CF9AE}" pid="4" name="MSIP_Label_b3b4ac1b-ad46-41e5-bbef-cfcc59b99d32_SiteId">
    <vt:lpwstr>8df4b91e-bf72-411d-9902-5ecc8f1e6c11</vt:lpwstr>
  </property>
  <property fmtid="{D5CDD505-2E9C-101B-9397-08002B2CF9AE}" pid="5" name="MSIP_Label_b3b4ac1b-ad46-41e5-bbef-cfcc59b99d32_Owner">
    <vt:lpwstr>IcetonA@lloyds.com</vt:lpwstr>
  </property>
  <property fmtid="{D5CDD505-2E9C-101B-9397-08002B2CF9AE}" pid="6" name="MSIP_Label_b3b4ac1b-ad46-41e5-bbef-cfcc59b99d32_SetDate">
    <vt:lpwstr>2020-10-02T14:36:00.6399879Z</vt:lpwstr>
  </property>
  <property fmtid="{D5CDD505-2E9C-101B-9397-08002B2CF9AE}" pid="7" name="MSIP_Label_b3b4ac1b-ad46-41e5-bbef-cfcc59b99d32_Name">
    <vt:lpwstr>Confidential</vt:lpwstr>
  </property>
  <property fmtid="{D5CDD505-2E9C-101B-9397-08002B2CF9AE}" pid="8" name="MSIP_Label_b3b4ac1b-ad46-41e5-bbef-cfcc59b99d32_Application">
    <vt:lpwstr>Microsoft Azure Information Protection</vt:lpwstr>
  </property>
  <property fmtid="{D5CDD505-2E9C-101B-9397-08002B2CF9AE}" pid="9" name="MSIP_Label_b3b4ac1b-ad46-41e5-bbef-cfcc59b99d32_ActionId">
    <vt:lpwstr>b099b396-2857-4009-b791-927420b23333</vt:lpwstr>
  </property>
  <property fmtid="{D5CDD505-2E9C-101B-9397-08002B2CF9AE}" pid="10" name="MSIP_Label_b3b4ac1b-ad46-41e5-bbef-cfcc59b99d32_Extended_MSFT_Method">
    <vt:lpwstr>Automatic</vt:lpwstr>
  </property>
  <property fmtid="{D5CDD505-2E9C-101B-9397-08002B2CF9AE}" pid="11" name="Sensitivity">
    <vt:lpwstr>Confidential</vt:lpwstr>
  </property>
</Properties>
</file>